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7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88B2AB-0E2D-4A00-A30E-00F1E2675F10}" v="4" dt="2024-07-29T12:31:21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222" y="90"/>
      </p:cViewPr>
      <p:guideLst/>
    </p:cSldViewPr>
  </p:slideViewPr>
  <p:notesTextViewPr>
    <p:cViewPr>
      <p:scale>
        <a:sx n="1" d="1"/>
        <a:sy n="1" d="1"/>
      </p:scale>
      <p:origin x="0" y="-60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4688B2AB-0E2D-4A00-A30E-00F1E2675F10}"/>
    <pc:docChg chg="modSld">
      <pc:chgData name="Irene Kraak (Stimular)" userId="5679badc-dc7c-4f32-b309-887c9815f680" providerId="ADAL" clId="{4688B2AB-0E2D-4A00-A30E-00F1E2675F10}" dt="2024-07-29T12:38:35.605" v="4"/>
      <pc:docMkLst>
        <pc:docMk/>
      </pc:docMkLst>
      <pc:sldChg chg="setBg modNotesTx">
        <pc:chgData name="Irene Kraak (Stimular)" userId="5679badc-dc7c-4f32-b309-887c9815f680" providerId="ADAL" clId="{4688B2AB-0E2D-4A00-A30E-00F1E2675F10}" dt="2024-07-29T12:38:35.605" v="4"/>
        <pc:sldMkLst>
          <pc:docMk/>
          <pc:sldMk cId="1425056497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3B204-7648-481F-BFF3-86046615D7B3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EE4CD-F990-4408-B6F2-4FBDA866B1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36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endParaRPr lang="nl-NL" dirty="0"/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EE4CD-F990-4408-B6F2-4FBDA866B19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0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2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1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15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2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66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15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98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6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ECCBB-C2DE-3E2D-C27D-93BF3ACC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7" y="8918918"/>
            <a:ext cx="6520220" cy="141194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50564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F64D90-FCD3-4890-B80E-84D769416684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customXml/itemProps2.xml><?xml version="1.0" encoding="utf-8"?>
<ds:datastoreItem xmlns:ds="http://schemas.openxmlformats.org/officeDocument/2006/customXml" ds:itemID="{31CBD56B-9C26-4911-91CC-29C4DB21AF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4441F8-9D8E-4322-9CEC-04FD52AAD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fc4a7-2327-4f2d-b29d-dda666fbba38"/>
    <ds:schemaRef ds:uri="45b0fde6-3671-446b-8026-4c0d418a3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45</Words>
  <Application>Microsoft Office PowerPoint</Application>
  <PresentationFormat>Aangepast</PresentationFormat>
  <Paragraphs>8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Lexend Deca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Irene Kraak (Stimular)</cp:lastModifiedBy>
  <cp:revision>1</cp:revision>
  <dcterms:created xsi:type="dcterms:W3CDTF">2024-07-29T12:21:20Z</dcterms:created>
  <dcterms:modified xsi:type="dcterms:W3CDTF">2024-07-29T12:38:39Z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