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989F740-EA02-4301-A0AD-2A8F39A49F63}" v="3" dt="2024-07-29T12:33:11.3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249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2.xml"/><Relationship Id="rId5" Type="http://schemas.openxmlformats.org/officeDocument/2006/relationships/viewProps" Target="viewProps.xml"/><Relationship Id="rId10" Type="http://schemas.openxmlformats.org/officeDocument/2006/relationships/customXml" Target="../customXml/item1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rene Kraak (Stimular)" userId="5679badc-dc7c-4f32-b309-887c9815f680" providerId="ADAL" clId="{8989F740-EA02-4301-A0AD-2A8F39A49F63}"/>
    <pc:docChg chg="addSld delSld modSld">
      <pc:chgData name="Irene Kraak (Stimular)" userId="5679badc-dc7c-4f32-b309-887c9815f680" providerId="ADAL" clId="{8989F740-EA02-4301-A0AD-2A8F39A49F63}" dt="2024-07-29T12:36:53.229" v="7"/>
      <pc:docMkLst>
        <pc:docMk/>
      </pc:docMkLst>
      <pc:sldChg chg="del">
        <pc:chgData name="Irene Kraak (Stimular)" userId="5679badc-dc7c-4f32-b309-887c9815f680" providerId="ADAL" clId="{8989F740-EA02-4301-A0AD-2A8F39A49F63}" dt="2024-07-29T12:33:31.753" v="6" actId="2696"/>
        <pc:sldMkLst>
          <pc:docMk/>
          <pc:sldMk cId="1425056497" sldId="257"/>
        </pc:sldMkLst>
      </pc:sldChg>
      <pc:sldChg chg="modSp new mod setBg modNotesTx">
        <pc:chgData name="Irene Kraak (Stimular)" userId="5679badc-dc7c-4f32-b309-887c9815f680" providerId="ADAL" clId="{8989F740-EA02-4301-A0AD-2A8F39A49F63}" dt="2024-07-29T12:36:53.229" v="7"/>
        <pc:sldMkLst>
          <pc:docMk/>
          <pc:sldMk cId="64242579" sldId="258"/>
        </pc:sldMkLst>
        <pc:spChg chg="mod">
          <ac:chgData name="Irene Kraak (Stimular)" userId="5679badc-dc7c-4f32-b309-887c9815f680" providerId="ADAL" clId="{8989F740-EA02-4301-A0AD-2A8F39A49F63}" dt="2024-07-29T12:33:21.057" v="5" actId="14100"/>
          <ac:spMkLst>
            <pc:docMk/>
            <pc:sldMk cId="64242579" sldId="258"/>
            <ac:spMk id="2" creationId="{82AE0413-EF43-E1AB-8444-5BA736505E6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09A905-6EA6-4AAB-9825-C97031DE9569}" type="datetimeFigureOut">
              <a:rPr lang="nl-NL" smtClean="0"/>
              <a:t>29-7-2024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4012E4-9BFE-4F8C-8D37-15F8D19265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9690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Lettertype: </a:t>
            </a:r>
            <a:r>
              <a:rPr lang="nl-NL" dirty="0" err="1"/>
              <a:t>Lexend</a:t>
            </a:r>
            <a:r>
              <a:rPr lang="nl-NL" dirty="0"/>
              <a:t> </a:t>
            </a:r>
            <a:r>
              <a:rPr lang="nl-NL" dirty="0" err="1"/>
              <a:t>Deca</a:t>
            </a:r>
            <a:endParaRPr lang="nl-NL" dirty="0"/>
          </a:p>
          <a:p>
            <a:endParaRPr lang="nl-NL" dirty="0"/>
          </a:p>
          <a:p>
            <a:r>
              <a:rPr lang="nl-NL" dirty="0"/>
              <a:t>Kleuren</a:t>
            </a:r>
          </a:p>
          <a:p>
            <a:r>
              <a:rPr lang="nl-NL" dirty="0">
                <a:solidFill>
                  <a:srgbClr val="94D434"/>
                </a:solidFill>
              </a:rPr>
              <a:t>Lichtgroen</a:t>
            </a:r>
            <a:r>
              <a:rPr lang="nl-NL" dirty="0"/>
              <a:t> 	Groen	Blauwgroen	Paars</a:t>
            </a:r>
          </a:p>
          <a:p>
            <a:r>
              <a:rPr lang="nl-NL" dirty="0"/>
              <a:t>R 148	R 76	R 26	R 203</a:t>
            </a:r>
          </a:p>
          <a:p>
            <a:r>
              <a:rPr lang="nl-NL" dirty="0"/>
              <a:t>G 212	G 198	G 170	G189</a:t>
            </a:r>
          </a:p>
          <a:p>
            <a:r>
              <a:rPr lang="nl-NL" dirty="0"/>
              <a:t>B 52	B 54	B 162	B 223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4012E4-9BFE-4F8C-8D37-15F8D1926595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53061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7" y="1749797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1" y="5615679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29-7-2024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03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29-7-2024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0127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1"/>
            <a:ext cx="1630055" cy="9060817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9" y="569241"/>
            <a:ext cx="4795669" cy="9060817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29-7-2024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316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29-7-2024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0150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2" y="2665533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2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>
                    <a:tint val="82000"/>
                  </a:schemeClr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82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82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29-7-2024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2227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1"/>
            <a:ext cx="3212862" cy="6783857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6" y="2846201"/>
            <a:ext cx="3212862" cy="6783857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29-7-2024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2231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4" y="2620981"/>
            <a:ext cx="3198096" cy="128450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4" y="3905483"/>
            <a:ext cx="3198096" cy="5744375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7" y="2620981"/>
            <a:ext cx="3213847" cy="128450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7" y="3905483"/>
            <a:ext cx="3213847" cy="5744375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29-7-2024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076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2400">
                <a:latin typeface="Lexend Deca" pitchFamily="2" charset="0"/>
              </a:defRPr>
            </a:lvl1pPr>
          </a:lstStyle>
          <a:p>
            <a:r>
              <a:rPr lang="nl-NL" dirty="0"/>
              <a:t>Klik om eigen tekst en logo toe te voegen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3264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29-7-2024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7661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9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6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5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29-7-2024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2153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9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6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5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29-7-2024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3986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9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9" y="2846201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AC49132-AC43-4ECC-B5AD-5D678038584A}" type="datetimeFigureOut">
              <a:rPr lang="nl-NL" smtClean="0"/>
              <a:t>29-7-2024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7646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AE0413-EF43-E1AB-8444-5BA736505E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7" y="8989255"/>
            <a:ext cx="6520220" cy="1285334"/>
          </a:xfrm>
        </p:spPr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24257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Kantoorthema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31FF76EB96914B9FDB055D1D7EC1F1" ma:contentTypeVersion="16" ma:contentTypeDescription="Een nieuw document maken." ma:contentTypeScope="" ma:versionID="a8056dd67c0ac075e67c4e981edff2ca">
  <xsd:schema xmlns:xsd="http://www.w3.org/2001/XMLSchema" xmlns:xs="http://www.w3.org/2001/XMLSchema" xmlns:p="http://schemas.microsoft.com/office/2006/metadata/properties" xmlns:ns2="7ddfc4a7-2327-4f2d-b29d-dda666fbba38" xmlns:ns3="45b0fde6-3671-446b-8026-4c0d418a39e7" targetNamespace="http://schemas.microsoft.com/office/2006/metadata/properties" ma:root="true" ma:fieldsID="f1d0e646246bf32692fbbe03cd2a0137" ns2:_="" ns3:_="">
    <xsd:import namespace="7ddfc4a7-2327-4f2d-b29d-dda666fbba38"/>
    <xsd:import namespace="45b0fde6-3671-446b-8026-4c0d418a39e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Location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fc4a7-2327-4f2d-b29d-dda666fbba3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9" nillable="true" ma:displayName="Taxonomy Catch All Column" ma:hidden="true" ma:list="{500ca94e-3c10-4710-8f5a-bcf85d946662}" ma:internalName="TaxCatchAll" ma:showField="CatchAllData" ma:web="7ddfc4a7-2327-4f2d-b29d-dda666fbba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b0fde6-3671-446b-8026-4c0d418a39e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8" nillable="true" ma:taxonomy="true" ma:internalName="lcf76f155ced4ddcb4097134ff3c332f" ma:taxonomyFieldName="MediaServiceImageTags" ma:displayName="Afbeeldingtags" ma:readOnly="false" ma:fieldId="{5cf76f15-5ced-4ddc-b409-7134ff3c332f}" ma:taxonomyMulti="true" ma:sspId="f267c90d-14ff-4ce5-b3f0-f18f151e174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ddfc4a7-2327-4f2d-b29d-dda666fbba38" xsi:nil="true"/>
    <lcf76f155ced4ddcb4097134ff3c332f xmlns="45b0fde6-3671-446b-8026-4c0d418a39e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93D5BFF-A3E9-4F3B-AB53-C9121902B8D6}"/>
</file>

<file path=customXml/itemProps2.xml><?xml version="1.0" encoding="utf-8"?>
<ds:datastoreItem xmlns:ds="http://schemas.openxmlformats.org/officeDocument/2006/customXml" ds:itemID="{0DC61CA9-F14C-4C61-AC21-D1B89CA31E08}"/>
</file>

<file path=customXml/itemProps3.xml><?xml version="1.0" encoding="utf-8"?>
<ds:datastoreItem xmlns:ds="http://schemas.openxmlformats.org/officeDocument/2006/customXml" ds:itemID="{9219B350-162C-4B23-A1F0-A54709F0605D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45</Words>
  <Application>Microsoft Office PowerPoint</Application>
  <PresentationFormat>Aangepast</PresentationFormat>
  <Paragraphs>8</Paragraphs>
  <Slides>1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Lexend Deca</vt:lpstr>
      <vt:lpstr>Kantoorthema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Irene Kraak (Stimular)</dc:creator>
  <cp:lastModifiedBy>Irene Kraak (Stimular)</cp:lastModifiedBy>
  <cp:revision>2</cp:revision>
  <dcterms:created xsi:type="dcterms:W3CDTF">2024-07-29T12:21:20Z</dcterms:created>
  <dcterms:modified xsi:type="dcterms:W3CDTF">2024-07-29T12:37:02Z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0x010100FC31FF76EB96914B9FDB055D1D7EC1F1</vt:lpwstr>
  </property>
  <property fmtid="{D5CDD505-2E9C-101B-9397-08002B2CF9AE}" pid="3" name="MediaServiceImageTags">
    <vt:lpwstr/>
  </property>
</Properties>
</file>