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6"/>
  </p:notesMasterIdLst>
  <p:sldIdLst>
    <p:sldId id="257" r:id="rId5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688B2AB-0E2D-4A00-A30E-00F1E2675F10}" v="4" dt="2024-07-29T12:31:21.63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3222" y="90"/>
      </p:cViewPr>
      <p:guideLst/>
    </p:cSldViewPr>
  </p:slideViewPr>
  <p:notesTextViewPr>
    <p:cViewPr>
      <p:scale>
        <a:sx n="1" d="1"/>
        <a:sy n="1" d="1"/>
      </p:scale>
      <p:origin x="0" y="-60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microsoft.com/office/2016/11/relationships/changesInfo" Target="changesInfos/changesInfo1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Irene Kraak (Stimular)" userId="5679badc-dc7c-4f32-b309-887c9815f680" providerId="ADAL" clId="{4688B2AB-0E2D-4A00-A30E-00F1E2675F10}"/>
    <pc:docChg chg="modSld">
      <pc:chgData name="Irene Kraak (Stimular)" userId="5679badc-dc7c-4f32-b309-887c9815f680" providerId="ADAL" clId="{4688B2AB-0E2D-4A00-A30E-00F1E2675F10}" dt="2024-07-29T12:38:35.605" v="4"/>
      <pc:docMkLst>
        <pc:docMk/>
      </pc:docMkLst>
      <pc:sldChg chg="setBg modNotesTx">
        <pc:chgData name="Irene Kraak (Stimular)" userId="5679badc-dc7c-4f32-b309-887c9815f680" providerId="ADAL" clId="{4688B2AB-0E2D-4A00-A30E-00F1E2675F10}" dt="2024-07-29T12:38:35.605" v="4"/>
        <pc:sldMkLst>
          <pc:docMk/>
          <pc:sldMk cId="1425056497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E3B204-7648-481F-BFF3-86046615D7B3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2338388" y="1143000"/>
            <a:ext cx="21812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1EE4CD-F990-4408-B6F2-4FBDA866B19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93608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Lettertype: </a:t>
            </a:r>
            <a:r>
              <a:rPr lang="nl-NL" dirty="0" err="1"/>
              <a:t>Lexend</a:t>
            </a:r>
            <a:r>
              <a:rPr lang="nl-NL" dirty="0"/>
              <a:t> </a:t>
            </a:r>
            <a:r>
              <a:rPr lang="nl-NL" dirty="0" err="1"/>
              <a:t>Deca</a:t>
            </a:r>
            <a:endParaRPr lang="nl-NL" dirty="0"/>
          </a:p>
          <a:p>
            <a:endParaRPr lang="nl-NL" dirty="0"/>
          </a:p>
          <a:p>
            <a:r>
              <a:rPr lang="nl-NL" dirty="0"/>
              <a:t>Kleuren</a:t>
            </a:r>
          </a:p>
          <a:p>
            <a:r>
              <a:rPr lang="nl-NL" dirty="0">
                <a:solidFill>
                  <a:srgbClr val="94D434"/>
                </a:solidFill>
              </a:rPr>
              <a:t>Lichtgroen</a:t>
            </a:r>
            <a:r>
              <a:rPr lang="nl-NL" dirty="0"/>
              <a:t> 	Groen	Blauwgroen	Paars</a:t>
            </a:r>
          </a:p>
          <a:p>
            <a:r>
              <a:rPr lang="nl-NL" dirty="0"/>
              <a:t>R 148	R 76	R 26	R 203</a:t>
            </a:r>
          </a:p>
          <a:p>
            <a:r>
              <a:rPr lang="nl-NL" dirty="0"/>
              <a:t>G 212	G 198	G 170	G189</a:t>
            </a:r>
          </a:p>
          <a:p>
            <a:r>
              <a:rPr lang="nl-NL"/>
              <a:t>B 52	B 54	B 162	B 223</a:t>
            </a:r>
          </a:p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31EE4CD-F990-4408-B6F2-4FBDA866B197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540218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7" y="1749797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1" y="5615679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034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801272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1"/>
            <a:ext cx="1630055" cy="9060817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9" y="569241"/>
            <a:ext cx="4795669" cy="9060817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53163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601503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2" y="2665533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2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>
                    <a:tint val="82000"/>
                  </a:schemeClr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82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82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722278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1"/>
            <a:ext cx="3212862" cy="6783857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6" y="2846201"/>
            <a:ext cx="3212862" cy="6783857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822315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4" y="2620981"/>
            <a:ext cx="3198096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4" y="3905483"/>
            <a:ext cx="3198096" cy="5744375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7" y="2620981"/>
            <a:ext cx="3213847" cy="1284503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7" y="3905483"/>
            <a:ext cx="3213847" cy="5744375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20763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2400">
                <a:latin typeface="Lexend Deca" pitchFamily="2" charset="0"/>
              </a:defRPr>
            </a:lvl1pPr>
          </a:lstStyle>
          <a:p>
            <a:r>
              <a:rPr lang="nl-NL" dirty="0"/>
              <a:t>Klik om eigen tekst en logo toe te voegen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32641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76615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6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21538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9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6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5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43986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9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9" y="2846201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AC49132-AC43-4ECC-B5AD-5D678038584A}" type="datetimeFigureOut">
              <a:rPr lang="nl-NL" smtClean="0"/>
              <a:t>29-7-2024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A6163D8-3F9B-4063-AB1C-DF4CE9619DA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76462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15ECCBB-C2DE-3E2D-C27D-93BF3ACCB4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19727" y="8918918"/>
            <a:ext cx="6520220" cy="1411943"/>
          </a:xfrm>
        </p:spPr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25056497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thema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Kantoorthema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th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7ddfc4a7-2327-4f2d-b29d-dda666fbba38" xsi:nil="true"/>
    <lcf76f155ced4ddcb4097134ff3c332f xmlns="45b0fde6-3671-446b-8026-4c0d418a39e7">
      <Terms xmlns="http://schemas.microsoft.com/office/infopath/2007/PartnerControls"/>
    </lcf76f155ced4ddcb4097134ff3c332f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C31FF76EB96914B9FDB055D1D7EC1F1" ma:contentTypeVersion="16" ma:contentTypeDescription="Een nieuw document maken." ma:contentTypeScope="" ma:versionID="a8056dd67c0ac075e67c4e981edff2ca">
  <xsd:schema xmlns:xsd="http://www.w3.org/2001/XMLSchema" xmlns:xs="http://www.w3.org/2001/XMLSchema" xmlns:p="http://schemas.microsoft.com/office/2006/metadata/properties" xmlns:ns2="7ddfc4a7-2327-4f2d-b29d-dda666fbba38" xmlns:ns3="45b0fde6-3671-446b-8026-4c0d418a39e7" targetNamespace="http://schemas.microsoft.com/office/2006/metadata/properties" ma:root="true" ma:fieldsID="f1d0e646246bf32692fbbe03cd2a0137" ns2:_="" ns3:_="">
    <xsd:import namespace="7ddfc4a7-2327-4f2d-b29d-dda666fbba38"/>
    <xsd:import namespace="45b0fde6-3671-446b-8026-4c0d418a39e7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ObjectDetectorVersions" minOccurs="0"/>
                <xsd:element ref="ns3:MediaServiceDateTaken" minOccurs="0"/>
                <xsd:element ref="ns3:MediaServiceGenerationTime" minOccurs="0"/>
                <xsd:element ref="ns3:MediaServiceEventHashCode" minOccurs="0"/>
                <xsd:element ref="ns3:MediaLengthInSeconds" minOccurs="0"/>
                <xsd:element ref="ns3:lcf76f155ced4ddcb4097134ff3c332f" minOccurs="0"/>
                <xsd:element ref="ns2:TaxCatchAll" minOccurs="0"/>
                <xsd:element ref="ns3:MediaServiceOCR" minOccurs="0"/>
                <xsd:element ref="ns3:MediaServiceLocation" minOccurs="0"/>
                <xsd:element ref="ns3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ddfc4a7-2327-4f2d-b29d-dda666fbba38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9" nillable="true" ma:displayName="Taxonomy Catch All Column" ma:hidden="true" ma:list="{500ca94e-3c10-4710-8f5a-bcf85d946662}" ma:internalName="TaxCatchAll" ma:showField="CatchAllData" ma:web="7ddfc4a7-2327-4f2d-b29d-dda666fbba38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5b0fde6-3671-446b-8026-4c0d418a39e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2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3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6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8" nillable="true" ma:taxonomy="true" ma:internalName="lcf76f155ced4ddcb4097134ff3c332f" ma:taxonomyFieldName="MediaServiceImageTags" ma:displayName="Afbeeldingtags" ma:readOnly="false" ma:fieldId="{5cf76f15-5ced-4ddc-b409-7134ff3c332f}" ma:taxonomyMulti="true" ma:sspId="f267c90d-14ff-4ce5-b3f0-f18f151e1741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0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1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CF64D90-FCD3-4890-B80E-84D769416684}">
  <ds:schemaRefs>
    <ds:schemaRef ds:uri="http://schemas.microsoft.com/office/2006/metadata/properties"/>
    <ds:schemaRef ds:uri="http://schemas.microsoft.com/office/infopath/2007/PartnerControls"/>
    <ds:schemaRef ds:uri="7ddfc4a7-2327-4f2d-b29d-dda666fbba38"/>
    <ds:schemaRef ds:uri="45b0fde6-3671-446b-8026-4c0d418a39e7"/>
  </ds:schemaRefs>
</ds:datastoreItem>
</file>

<file path=customXml/itemProps2.xml><?xml version="1.0" encoding="utf-8"?>
<ds:datastoreItem xmlns:ds="http://schemas.openxmlformats.org/officeDocument/2006/customXml" ds:itemID="{31CBD56B-9C26-4911-91CC-29C4DB21AF7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44441F8-9D8E-4322-9CEC-04FD52AAD00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ddfc4a7-2327-4f2d-b29d-dda666fbba38"/>
    <ds:schemaRef ds:uri="45b0fde6-3671-446b-8026-4c0d418a39e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</TotalTime>
  <Words>45</Words>
  <Application>Microsoft Office PowerPoint</Application>
  <PresentationFormat>Aangepast</PresentationFormat>
  <Paragraphs>8</Paragraphs>
  <Slides>1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Lexend Deca</vt:lpstr>
      <vt:lpstr>Kantoorthema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Irene Kraak (Stimular)</dc:creator>
  <cp:lastModifiedBy>Irene Kraak (Stimular)</cp:lastModifiedBy>
  <cp:revision>1</cp:revision>
  <dcterms:created xsi:type="dcterms:W3CDTF">2024-07-29T12:21:20Z</dcterms:created>
  <dcterms:modified xsi:type="dcterms:W3CDTF">2024-07-29T12:38:39Z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0x010100FC31FF76EB96914B9FDB055D1D7EC1F1</vt:lpwstr>
  </property>
  <property fmtid="{D5CDD505-2E9C-101B-9397-08002B2CF9AE}" pid="3" name="MediaServiceImageTags">
    <vt:lpwstr/>
  </property>
</Properties>
</file>

<file path=docProps/thumbnail.jpeg>
</file>