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8" r:id="rId5"/>
    <p:sldId id="259" r:id="rId6"/>
    <p:sldId id="260" r:id="rId7"/>
    <p:sldId id="261" r:id="rId8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FC8690-EB45-4D9F-92BB-9B26DA7669DE}" v="12" dt="2024-09-02T13:41:51.5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ene Kraak (Stimular)" userId="5679badc-dc7c-4f32-b309-887c9815f680" providerId="ADAL" clId="{DDFC8690-EB45-4D9F-92BB-9B26DA7669DE}"/>
    <pc:docChg chg="addSld modSld">
      <pc:chgData name="Irene Kraak (Stimular)" userId="5679badc-dc7c-4f32-b309-887c9815f680" providerId="ADAL" clId="{DDFC8690-EB45-4D9F-92BB-9B26DA7669DE}" dt="2024-09-02T13:41:51.565" v="30" actId="20577"/>
      <pc:docMkLst>
        <pc:docMk/>
      </pc:docMkLst>
      <pc:sldChg chg="modSp mod setBg">
        <pc:chgData name="Irene Kraak (Stimular)" userId="5679badc-dc7c-4f32-b309-887c9815f680" providerId="ADAL" clId="{DDFC8690-EB45-4D9F-92BB-9B26DA7669DE}" dt="2024-09-02T13:41:51.565" v="30" actId="20577"/>
        <pc:sldMkLst>
          <pc:docMk/>
          <pc:sldMk cId="64242579" sldId="258"/>
        </pc:sldMkLst>
        <pc:spChg chg="mod">
          <ac:chgData name="Irene Kraak (Stimular)" userId="5679badc-dc7c-4f32-b309-887c9815f680" providerId="ADAL" clId="{DDFC8690-EB45-4D9F-92BB-9B26DA7669DE}" dt="2024-09-02T13:41:51.565" v="30" actId="20577"/>
          <ac:spMkLst>
            <pc:docMk/>
            <pc:sldMk cId="64242579" sldId="258"/>
            <ac:spMk id="2" creationId="{82AE0413-EF43-E1AB-8444-5BA736505E6B}"/>
          </ac:spMkLst>
        </pc:spChg>
      </pc:sldChg>
      <pc:sldChg chg="modSp mod setBg">
        <pc:chgData name="Irene Kraak (Stimular)" userId="5679badc-dc7c-4f32-b309-887c9815f680" providerId="ADAL" clId="{DDFC8690-EB45-4D9F-92BB-9B26DA7669DE}" dt="2024-09-02T09:04:48.807" v="7" actId="14100"/>
        <pc:sldMkLst>
          <pc:docMk/>
          <pc:sldMk cId="3258550764" sldId="259"/>
        </pc:sldMkLst>
        <pc:spChg chg="mod">
          <ac:chgData name="Irene Kraak (Stimular)" userId="5679badc-dc7c-4f32-b309-887c9815f680" providerId="ADAL" clId="{DDFC8690-EB45-4D9F-92BB-9B26DA7669DE}" dt="2024-09-02T09:04:48.807" v="7" actId="14100"/>
          <ac:spMkLst>
            <pc:docMk/>
            <pc:sldMk cId="3258550764" sldId="259"/>
            <ac:spMk id="2" creationId="{82AE0413-EF43-E1AB-8444-5BA736505E6B}"/>
          </ac:spMkLst>
        </pc:spChg>
      </pc:sldChg>
      <pc:sldChg chg="modSp add mod setBg">
        <pc:chgData name="Irene Kraak (Stimular)" userId="5679badc-dc7c-4f32-b309-887c9815f680" providerId="ADAL" clId="{DDFC8690-EB45-4D9F-92BB-9B26DA7669DE}" dt="2024-09-02T09:05:26.631" v="22" actId="1036"/>
        <pc:sldMkLst>
          <pc:docMk/>
          <pc:sldMk cId="3386544462" sldId="260"/>
        </pc:sldMkLst>
        <pc:spChg chg="mod">
          <ac:chgData name="Irene Kraak (Stimular)" userId="5679badc-dc7c-4f32-b309-887c9815f680" providerId="ADAL" clId="{DDFC8690-EB45-4D9F-92BB-9B26DA7669DE}" dt="2024-09-02T09:05:26.631" v="22" actId="1036"/>
          <ac:spMkLst>
            <pc:docMk/>
            <pc:sldMk cId="3386544462" sldId="260"/>
            <ac:spMk id="2" creationId="{82AE0413-EF43-E1AB-8444-5BA736505E6B}"/>
          </ac:spMkLst>
        </pc:spChg>
      </pc:sldChg>
      <pc:sldChg chg="modSp add mod setBg">
        <pc:chgData name="Irene Kraak (Stimular)" userId="5679badc-dc7c-4f32-b309-887c9815f680" providerId="ADAL" clId="{DDFC8690-EB45-4D9F-92BB-9B26DA7669DE}" dt="2024-09-02T09:07:05.056" v="28" actId="14100"/>
        <pc:sldMkLst>
          <pc:docMk/>
          <pc:sldMk cId="4108089929" sldId="261"/>
        </pc:sldMkLst>
        <pc:spChg chg="mod">
          <ac:chgData name="Irene Kraak (Stimular)" userId="5679badc-dc7c-4f32-b309-887c9815f680" providerId="ADAL" clId="{DDFC8690-EB45-4D9F-92BB-9B26DA7669DE}" dt="2024-09-02T09:07:05.056" v="28" actId="14100"/>
          <ac:spMkLst>
            <pc:docMk/>
            <pc:sldMk cId="4108089929" sldId="261"/>
            <ac:spMk id="2" creationId="{82AE0413-EF43-E1AB-8444-5BA736505E6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9A905-6EA6-4AAB-9825-C97031DE9569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012E4-9BFE-4F8C-8D37-15F8D192659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969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Lettertype: </a:t>
            </a:r>
            <a:r>
              <a:rPr lang="nl-NL" err="1"/>
              <a:t>Lexend</a:t>
            </a:r>
            <a:r>
              <a:rPr lang="nl-NL"/>
              <a:t> </a:t>
            </a:r>
            <a:r>
              <a:rPr lang="nl-NL" err="1"/>
              <a:t>Deca</a:t>
            </a:r>
            <a:endParaRPr lang="nl-NL"/>
          </a:p>
          <a:p>
            <a:endParaRPr lang="nl-NL"/>
          </a:p>
          <a:p>
            <a:r>
              <a:rPr lang="nl-NL"/>
              <a:t>Kleuren</a:t>
            </a:r>
          </a:p>
          <a:p>
            <a:r>
              <a:rPr lang="nl-NL">
                <a:solidFill>
                  <a:srgbClr val="94D434"/>
                </a:solidFill>
              </a:rPr>
              <a:t>Lichtgroen</a:t>
            </a:r>
            <a:r>
              <a:rPr lang="nl-NL"/>
              <a:t> 	Groen	Blauwgroen	Paars</a:t>
            </a:r>
          </a:p>
          <a:p>
            <a:r>
              <a:rPr lang="nl-NL"/>
              <a:t>R 148	R 76	R 26	R 203</a:t>
            </a:r>
          </a:p>
          <a:p>
            <a:r>
              <a:rPr lang="nl-NL"/>
              <a:t>G 212	G 198	G 170	G189</a:t>
            </a:r>
          </a:p>
          <a:p>
            <a:r>
              <a:rPr lang="nl-NL"/>
              <a:t>B 52	B 54	B 162	B 223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012E4-9BFE-4F8C-8D37-15F8D1926595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5306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Lettertype: </a:t>
            </a:r>
            <a:r>
              <a:rPr lang="nl-NL" err="1"/>
              <a:t>Lexend</a:t>
            </a:r>
            <a:r>
              <a:rPr lang="nl-NL"/>
              <a:t> </a:t>
            </a:r>
            <a:r>
              <a:rPr lang="nl-NL" err="1"/>
              <a:t>Deca</a:t>
            </a:r>
            <a:endParaRPr lang="nl-NL"/>
          </a:p>
          <a:p>
            <a:endParaRPr lang="nl-NL"/>
          </a:p>
          <a:p>
            <a:r>
              <a:rPr lang="nl-NL"/>
              <a:t>Kleuren</a:t>
            </a:r>
          </a:p>
          <a:p>
            <a:r>
              <a:rPr lang="nl-NL">
                <a:solidFill>
                  <a:srgbClr val="94D434"/>
                </a:solidFill>
              </a:rPr>
              <a:t>Lichtgroen</a:t>
            </a:r>
            <a:r>
              <a:rPr lang="nl-NL"/>
              <a:t> 	Groen	Blauwgroen	Paars</a:t>
            </a:r>
          </a:p>
          <a:p>
            <a:r>
              <a:rPr lang="nl-NL"/>
              <a:t>R 148	R 76	R 26	R 203</a:t>
            </a:r>
          </a:p>
          <a:p>
            <a:r>
              <a:rPr lang="nl-NL"/>
              <a:t>G 212	G 198	G 170	G189</a:t>
            </a:r>
          </a:p>
          <a:p>
            <a:r>
              <a:rPr lang="nl-NL"/>
              <a:t>B 52	B 54	B 162	B 223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012E4-9BFE-4F8C-8D37-15F8D192659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99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Lettertype: </a:t>
            </a:r>
            <a:r>
              <a:rPr lang="nl-NL" err="1"/>
              <a:t>Lexend</a:t>
            </a:r>
            <a:r>
              <a:rPr lang="nl-NL"/>
              <a:t> </a:t>
            </a:r>
            <a:r>
              <a:rPr lang="nl-NL" err="1"/>
              <a:t>Deca</a:t>
            </a:r>
            <a:endParaRPr lang="nl-NL"/>
          </a:p>
          <a:p>
            <a:endParaRPr lang="nl-NL"/>
          </a:p>
          <a:p>
            <a:r>
              <a:rPr lang="nl-NL"/>
              <a:t>Kleuren</a:t>
            </a:r>
          </a:p>
          <a:p>
            <a:r>
              <a:rPr lang="nl-NL">
                <a:solidFill>
                  <a:srgbClr val="94D434"/>
                </a:solidFill>
              </a:rPr>
              <a:t>Lichtgroen</a:t>
            </a:r>
            <a:r>
              <a:rPr lang="nl-NL"/>
              <a:t> 	Groen	Blauwgroen	Paars</a:t>
            </a:r>
          </a:p>
          <a:p>
            <a:r>
              <a:rPr lang="nl-NL"/>
              <a:t>R 148	R 76	R 26	R 203</a:t>
            </a:r>
          </a:p>
          <a:p>
            <a:r>
              <a:rPr lang="nl-NL"/>
              <a:t>G 212	G 198	G 170	G189</a:t>
            </a:r>
          </a:p>
          <a:p>
            <a:r>
              <a:rPr lang="nl-NL"/>
              <a:t>B 52	B 54	B 162	B 223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012E4-9BFE-4F8C-8D37-15F8D192659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2194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Lettertype: </a:t>
            </a:r>
            <a:r>
              <a:rPr lang="nl-NL" err="1"/>
              <a:t>Lexend</a:t>
            </a:r>
            <a:r>
              <a:rPr lang="nl-NL"/>
              <a:t> </a:t>
            </a:r>
            <a:r>
              <a:rPr lang="nl-NL" err="1"/>
              <a:t>Deca</a:t>
            </a:r>
            <a:endParaRPr lang="nl-NL"/>
          </a:p>
          <a:p>
            <a:endParaRPr lang="nl-NL"/>
          </a:p>
          <a:p>
            <a:r>
              <a:rPr lang="nl-NL"/>
              <a:t>Kleuren</a:t>
            </a:r>
          </a:p>
          <a:p>
            <a:r>
              <a:rPr lang="nl-NL">
                <a:solidFill>
                  <a:srgbClr val="94D434"/>
                </a:solidFill>
              </a:rPr>
              <a:t>Lichtgroen</a:t>
            </a:r>
            <a:r>
              <a:rPr lang="nl-NL"/>
              <a:t> 	Groen	Blauwgroen	Paars</a:t>
            </a:r>
          </a:p>
          <a:p>
            <a:r>
              <a:rPr lang="nl-NL"/>
              <a:t>R 148	R 76	R 26	R 203</a:t>
            </a:r>
          </a:p>
          <a:p>
            <a:r>
              <a:rPr lang="nl-NL"/>
              <a:t>G 212	G 198	G 170	G189</a:t>
            </a:r>
          </a:p>
          <a:p>
            <a:r>
              <a:rPr lang="nl-NL"/>
              <a:t>B 52	B 54	B 162	B 223</a:t>
            </a: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012E4-9BFE-4F8C-8D37-15F8D192659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0271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7" y="1749797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1" y="5615679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0127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1"/>
            <a:ext cx="1630055" cy="9060817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9" y="569241"/>
            <a:ext cx="4795669" cy="9060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31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150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2" y="2665533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2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82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82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22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1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6" y="2846201"/>
            <a:ext cx="3212862" cy="67838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223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4" y="2620981"/>
            <a:ext cx="3198096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4" y="3905483"/>
            <a:ext cx="3198096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7" y="2620981"/>
            <a:ext cx="3213847" cy="1284503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7" y="3905483"/>
            <a:ext cx="3213847" cy="574437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76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400">
                <a:latin typeface="Lexend Deca" pitchFamily="2" charset="0"/>
              </a:defRPr>
            </a:lvl1pPr>
          </a:lstStyle>
          <a:p>
            <a:r>
              <a:rPr lang="nl-NL"/>
              <a:t>Klik om eigen tekst en logo toe te voegen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26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766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6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153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9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6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5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986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9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9" y="2846201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C49132-AC43-4ECC-B5AD-5D678038584A}" type="datetimeFigureOut">
              <a:rPr lang="nl-NL" smtClean="0"/>
              <a:t>2-9-2024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6163D8-3F9B-4063-AB1C-DF4CE9619DA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764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AE0413-EF43-E1AB-8444-5BA736505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858" y="7554350"/>
            <a:ext cx="6294359" cy="1758462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242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AE0413-EF43-E1AB-8444-5BA736505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587" y="8356209"/>
            <a:ext cx="6294359" cy="1448973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8550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AE0413-EF43-E1AB-8444-5BA736505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587" y="8482822"/>
            <a:ext cx="6294359" cy="1477108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6544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AE0413-EF43-E1AB-8444-5BA736505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55" y="8468752"/>
            <a:ext cx="6294359" cy="1659988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0899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th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6" ma:contentTypeDescription="Een nieuw document maken." ma:contentTypeScope="" ma:versionID="a8056dd67c0ac075e67c4e981edff2ca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f1d0e646246bf32692fbbe03cd2a0137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93D5BFF-A3E9-4F3B-AB53-C9121902B8D6}">
  <ds:schemaRefs>
    <ds:schemaRef ds:uri="45b0fde6-3671-446b-8026-4c0d418a39e7"/>
    <ds:schemaRef ds:uri="7ddfc4a7-2327-4f2d-b29d-dda666fbba3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DC61CA9-F14C-4C61-AC21-D1B89CA31E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19B350-162C-4B23-A1F0-A54709F0605D}">
  <ds:schemaRefs>
    <ds:schemaRef ds:uri="45b0fde6-3671-446b-8026-4c0d418a39e7"/>
    <ds:schemaRef ds:uri="7ddfc4a7-2327-4f2d-b29d-dda666fbba38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4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Kantoorthema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Irene Kraak (Stimular)</dc:creator>
  <cp:revision>1</cp:revision>
  <dcterms:created xsi:type="dcterms:W3CDTF">2024-07-29T12:21:20Z</dcterms:created>
  <dcterms:modified xsi:type="dcterms:W3CDTF">2024-09-02T13:42:37Z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MediaServiceImageTags">
    <vt:lpwstr/>
  </property>
</Properties>
</file>