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4"/>
  </p:sldMasterIdLst>
  <p:notesMasterIdLst>
    <p:notesMasterId r:id="rId29"/>
  </p:notesMasterIdLst>
  <p:sldIdLst>
    <p:sldId id="272" r:id="rId5"/>
    <p:sldId id="273" r:id="rId6"/>
    <p:sldId id="256" r:id="rId7"/>
    <p:sldId id="274" r:id="rId8"/>
    <p:sldId id="271" r:id="rId9"/>
    <p:sldId id="275" r:id="rId10"/>
    <p:sldId id="276" r:id="rId11"/>
    <p:sldId id="277" r:id="rId12"/>
    <p:sldId id="278" r:id="rId13"/>
    <p:sldId id="279" r:id="rId14"/>
    <p:sldId id="257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66" r:id="rId24"/>
    <p:sldId id="267" r:id="rId25"/>
    <p:sldId id="268" r:id="rId26"/>
    <p:sldId id="269" r:id="rId27"/>
    <p:sldId id="270" r:id="rId28"/>
  </p:sldIdLst>
  <p:sldSz cx="10691813" cy="15119350"/>
  <p:notesSz cx="6858000" cy="9144000"/>
  <p:embeddedFontLst>
    <p:embeddedFont>
      <p:font typeface="Lexend Deca" pitchFamily="2" charset="0"/>
      <p:regular r:id="rId30"/>
      <p:bold r:id="rId3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58" autoAdjust="0"/>
    <p:restoredTop sz="80000" autoAdjust="0"/>
  </p:normalViewPr>
  <p:slideViewPr>
    <p:cSldViewPr snapToGrid="0">
      <p:cViewPr varScale="1">
        <p:scale>
          <a:sx n="41" d="100"/>
          <a:sy n="41" d="100"/>
        </p:scale>
        <p:origin x="24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2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1.fntdata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rene Kraak (Stimular)" userId="5679badc-dc7c-4f32-b309-887c9815f680" providerId="ADAL" clId="{3B136A33-A266-4E75-A833-A1A95629DB27}"/>
    <pc:docChg chg="modSld">
      <pc:chgData name="Irene Kraak (Stimular)" userId="5679badc-dc7c-4f32-b309-887c9815f680" providerId="ADAL" clId="{3B136A33-A266-4E75-A833-A1A95629DB27}" dt="2024-07-29T13:47:12.231" v="32"/>
      <pc:docMkLst>
        <pc:docMk/>
      </pc:docMkLst>
      <pc:sldChg chg="setBg">
        <pc:chgData name="Irene Kraak (Stimular)" userId="5679badc-dc7c-4f32-b309-887c9815f680" providerId="ADAL" clId="{3B136A33-A266-4E75-A833-A1A95629DB27}" dt="2024-07-29T13:42:57.030" v="3"/>
        <pc:sldMkLst>
          <pc:docMk/>
          <pc:sldMk cId="4256254504" sldId="257"/>
        </pc:sldMkLst>
      </pc:sldChg>
      <pc:sldChg chg="setBg">
        <pc:chgData name="Irene Kraak (Stimular)" userId="5679badc-dc7c-4f32-b309-887c9815f680" providerId="ADAL" clId="{3B136A33-A266-4E75-A833-A1A95629DB27}" dt="2024-07-29T13:43:08.292" v="5"/>
        <pc:sldMkLst>
          <pc:docMk/>
          <pc:sldMk cId="352255508" sldId="258"/>
        </pc:sldMkLst>
      </pc:sldChg>
      <pc:sldChg chg="setBg">
        <pc:chgData name="Irene Kraak (Stimular)" userId="5679badc-dc7c-4f32-b309-887c9815f680" providerId="ADAL" clId="{3B136A33-A266-4E75-A833-A1A95629DB27}" dt="2024-07-29T13:43:20.263" v="7"/>
        <pc:sldMkLst>
          <pc:docMk/>
          <pc:sldMk cId="679876411" sldId="259"/>
        </pc:sldMkLst>
      </pc:sldChg>
      <pc:sldChg chg="setBg">
        <pc:chgData name="Irene Kraak (Stimular)" userId="5679badc-dc7c-4f32-b309-887c9815f680" providerId="ADAL" clId="{3B136A33-A266-4E75-A833-A1A95629DB27}" dt="2024-07-29T13:43:35.172" v="9"/>
        <pc:sldMkLst>
          <pc:docMk/>
          <pc:sldMk cId="2146653794" sldId="260"/>
        </pc:sldMkLst>
      </pc:sldChg>
      <pc:sldChg chg="setBg">
        <pc:chgData name="Irene Kraak (Stimular)" userId="5679badc-dc7c-4f32-b309-887c9815f680" providerId="ADAL" clId="{3B136A33-A266-4E75-A833-A1A95629DB27}" dt="2024-07-29T13:43:49.188" v="11"/>
        <pc:sldMkLst>
          <pc:docMk/>
          <pc:sldMk cId="1579798872" sldId="261"/>
        </pc:sldMkLst>
      </pc:sldChg>
      <pc:sldChg chg="setBg">
        <pc:chgData name="Irene Kraak (Stimular)" userId="5679badc-dc7c-4f32-b309-887c9815f680" providerId="ADAL" clId="{3B136A33-A266-4E75-A833-A1A95629DB27}" dt="2024-07-29T13:44:58.212" v="13"/>
        <pc:sldMkLst>
          <pc:docMk/>
          <pc:sldMk cId="3377322780" sldId="262"/>
        </pc:sldMkLst>
      </pc:sldChg>
      <pc:sldChg chg="setBg">
        <pc:chgData name="Irene Kraak (Stimular)" userId="5679badc-dc7c-4f32-b309-887c9815f680" providerId="ADAL" clId="{3B136A33-A266-4E75-A833-A1A95629DB27}" dt="2024-07-29T13:45:37.678" v="15"/>
        <pc:sldMkLst>
          <pc:docMk/>
          <pc:sldMk cId="1774422380" sldId="263"/>
        </pc:sldMkLst>
      </pc:sldChg>
      <pc:sldChg chg="setBg">
        <pc:chgData name="Irene Kraak (Stimular)" userId="5679badc-dc7c-4f32-b309-887c9815f680" providerId="ADAL" clId="{3B136A33-A266-4E75-A833-A1A95629DB27}" dt="2024-07-29T13:46:01.914" v="20"/>
        <pc:sldMkLst>
          <pc:docMk/>
          <pc:sldMk cId="2696205580" sldId="264"/>
        </pc:sldMkLst>
      </pc:sldChg>
      <pc:sldChg chg="setBg">
        <pc:chgData name="Irene Kraak (Stimular)" userId="5679badc-dc7c-4f32-b309-887c9815f680" providerId="ADAL" clId="{3B136A33-A266-4E75-A833-A1A95629DB27}" dt="2024-07-29T13:46:12.418" v="22"/>
        <pc:sldMkLst>
          <pc:docMk/>
          <pc:sldMk cId="4284609221" sldId="265"/>
        </pc:sldMkLst>
      </pc:sldChg>
      <pc:sldChg chg="setBg">
        <pc:chgData name="Irene Kraak (Stimular)" userId="5679badc-dc7c-4f32-b309-887c9815f680" providerId="ADAL" clId="{3B136A33-A266-4E75-A833-A1A95629DB27}" dt="2024-07-29T13:46:26.129" v="24"/>
        <pc:sldMkLst>
          <pc:docMk/>
          <pc:sldMk cId="386470010" sldId="266"/>
        </pc:sldMkLst>
      </pc:sldChg>
      <pc:sldChg chg="setBg">
        <pc:chgData name="Irene Kraak (Stimular)" userId="5679badc-dc7c-4f32-b309-887c9815f680" providerId="ADAL" clId="{3B136A33-A266-4E75-A833-A1A95629DB27}" dt="2024-07-29T13:46:35.006" v="26"/>
        <pc:sldMkLst>
          <pc:docMk/>
          <pc:sldMk cId="3448521994" sldId="267"/>
        </pc:sldMkLst>
      </pc:sldChg>
      <pc:sldChg chg="setBg">
        <pc:chgData name="Irene Kraak (Stimular)" userId="5679badc-dc7c-4f32-b309-887c9815f680" providerId="ADAL" clId="{3B136A33-A266-4E75-A833-A1A95629DB27}" dt="2024-07-29T13:46:45.366" v="28"/>
        <pc:sldMkLst>
          <pc:docMk/>
          <pc:sldMk cId="2210913603" sldId="268"/>
        </pc:sldMkLst>
      </pc:sldChg>
      <pc:sldChg chg="setBg">
        <pc:chgData name="Irene Kraak (Stimular)" userId="5679badc-dc7c-4f32-b309-887c9815f680" providerId="ADAL" clId="{3B136A33-A266-4E75-A833-A1A95629DB27}" dt="2024-07-29T13:46:56.521" v="30"/>
        <pc:sldMkLst>
          <pc:docMk/>
          <pc:sldMk cId="767336491" sldId="269"/>
        </pc:sldMkLst>
      </pc:sldChg>
      <pc:sldChg chg="setBg">
        <pc:chgData name="Irene Kraak (Stimular)" userId="5679badc-dc7c-4f32-b309-887c9815f680" providerId="ADAL" clId="{3B136A33-A266-4E75-A833-A1A95629DB27}" dt="2024-07-29T13:47:12.231" v="32"/>
        <pc:sldMkLst>
          <pc:docMk/>
          <pc:sldMk cId="3641086795" sldId="270"/>
        </pc:sldMkLst>
      </pc:sldChg>
      <pc:sldChg chg="setBg">
        <pc:chgData name="Irene Kraak (Stimular)" userId="5679badc-dc7c-4f32-b309-887c9815f680" providerId="ADAL" clId="{3B136A33-A266-4E75-A833-A1A95629DB27}" dt="2024-07-29T13:42:47.728" v="1"/>
        <pc:sldMkLst>
          <pc:docMk/>
          <pc:sldMk cId="643910608" sldId="27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87C50E-D3CB-4DEA-839C-3F359A5CF30E}" type="datetimeFigureOut">
              <a:rPr lang="nl-NL" smtClean="0"/>
              <a:t>29-7-2024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F5408B-5D46-49E6-B8DB-714AEAE8761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30813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862789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90721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283372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857349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104283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787557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616309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98782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673046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070668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19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88162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040928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800218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365185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232068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23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174153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24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99518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973907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64006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012895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946527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22708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525965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endParaRPr lang="nl-NL" dirty="0"/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800" b="0" i="0" u="none" strike="noStrike" baseline="30000" dirty="0">
              <a:solidFill>
                <a:srgbClr val="000000"/>
              </a:solidFill>
              <a:latin typeface="MinionPro-Regula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200" b="0" i="0" u="none" strike="noStrike" baseline="30000" dirty="0">
              <a:solidFill>
                <a:srgbClr val="000000"/>
              </a:solidFill>
              <a:latin typeface="+mn-lt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5408B-5D46-49E6-B8DB-714AEAE87619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91535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1886" y="2474395"/>
            <a:ext cx="9088041" cy="5263774"/>
          </a:xfrm>
        </p:spPr>
        <p:txBody>
          <a:bodyPr anchor="b">
            <a:normAutofit/>
          </a:bodyPr>
          <a:lstStyle>
            <a:lvl1pPr algn="ctr">
              <a:defRPr sz="3200">
                <a:latin typeface="Lexend Deca" pitchFamily="2" charset="0"/>
              </a:defRPr>
            </a:lvl1pPr>
          </a:lstStyle>
          <a:p>
            <a:r>
              <a:rPr lang="nl-NL" dirty="0"/>
              <a:t>Klik om eigen tekst toe te voegen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36477" y="7941160"/>
            <a:ext cx="8018860" cy="3650342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latin typeface="Lexend Deca" pitchFamily="2" charset="0"/>
              </a:defRPr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nl-NL" dirty="0"/>
              <a:t>Klik om eigen tekst en logo toe te voegen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29-7-2024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2357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29-7-2024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7017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29-7-2024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39959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29-7-2024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34270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9494" y="3769342"/>
            <a:ext cx="9221689" cy="6289229"/>
          </a:xfrm>
        </p:spPr>
        <p:txBody>
          <a:bodyPr anchor="b">
            <a:normAutofit/>
          </a:bodyPr>
          <a:lstStyle>
            <a:lvl1pPr>
              <a:defRPr sz="3200">
                <a:latin typeface="Lexend Deca" pitchFamily="2" charset="0"/>
              </a:defRPr>
            </a:lvl1pPr>
          </a:lstStyle>
          <a:p>
            <a:r>
              <a:rPr lang="nl-NL" dirty="0"/>
              <a:t>Klik om eigen tekst en logo toe te voegen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 om eigen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594164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29-7-2024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84466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29-7-2024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17567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30629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29-7-2024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5939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29-7-2024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00303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63C3-7DEF-4F1C-B987-64793DB87A15}" type="datetimeFigureOut">
              <a:rPr lang="nl-NL" smtClean="0"/>
              <a:t>29-7-2024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85107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8563C3-7DEF-4F1C-B987-64793DB87A15}" type="datetimeFigureOut">
              <a:rPr lang="nl-NL" smtClean="0"/>
              <a:t>29-7-2024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017A1-6EE5-4232-979F-D666E69B076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4125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4095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9106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324734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2545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324734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555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324734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8764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324734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6537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324734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7988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621914"/>
            <a:ext cx="9000000" cy="1917046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3227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324734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4223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324734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2055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324734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609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2325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324734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4700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324734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5219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324734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9136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324734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3364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681" y="12324734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1086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359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0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518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0E296AAB-C686-C3FD-951C-6E8B24B782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8400" y="3784845"/>
            <a:ext cx="3910791" cy="7549660"/>
          </a:xfrm>
        </p:spPr>
        <p:txBody>
          <a:bodyPr anchor="t"/>
          <a:lstStyle/>
          <a:p>
            <a:endParaRPr lang="nl-NL" dirty="0"/>
          </a:p>
        </p:txBody>
      </p:sp>
      <p:sp>
        <p:nvSpPr>
          <p:cNvPr id="10" name="Ondertitel 9">
            <a:extLst>
              <a:ext uri="{FF2B5EF4-FFF2-40B4-BE49-F238E27FC236}">
                <a16:creationId xmlns:a16="http://schemas.microsoft.com/office/drawing/2014/main" id="{D3DC6E50-050E-F16E-6468-C4F5A222E7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162237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541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2839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CF7DC076-0431-458E-9E83-DE0632F5DA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8400" y="12326400"/>
            <a:ext cx="9000000" cy="2160000"/>
          </a:xfrm>
        </p:spPr>
        <p:txBody>
          <a:bodyPr>
            <a:normAutofit/>
          </a:bodyPr>
          <a:lstStyle/>
          <a:p>
            <a:endParaRPr lang="nl-NL" sz="2800" dirty="0">
              <a:latin typeface="Lexend De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22088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ddfc4a7-2327-4f2d-b29d-dda666fbba38" xsi:nil="true"/>
    <lcf76f155ced4ddcb4097134ff3c332f xmlns="45b0fde6-3671-446b-8026-4c0d418a39e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31FF76EB96914B9FDB055D1D7EC1F1" ma:contentTypeVersion="16" ma:contentTypeDescription="Een nieuw document maken." ma:contentTypeScope="" ma:versionID="a8056dd67c0ac075e67c4e981edff2ca">
  <xsd:schema xmlns:xsd="http://www.w3.org/2001/XMLSchema" xmlns:xs="http://www.w3.org/2001/XMLSchema" xmlns:p="http://schemas.microsoft.com/office/2006/metadata/properties" xmlns:ns2="7ddfc4a7-2327-4f2d-b29d-dda666fbba38" xmlns:ns3="45b0fde6-3671-446b-8026-4c0d418a39e7" targetNamespace="http://schemas.microsoft.com/office/2006/metadata/properties" ma:root="true" ma:fieldsID="f1d0e646246bf32692fbbe03cd2a0137" ns2:_="" ns3:_="">
    <xsd:import namespace="7ddfc4a7-2327-4f2d-b29d-dda666fbba38"/>
    <xsd:import namespace="45b0fde6-3671-446b-8026-4c0d418a39e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dfc4a7-2327-4f2d-b29d-dda666fbba3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500ca94e-3c10-4710-8f5a-bcf85d946662}" ma:internalName="TaxCatchAll" ma:showField="CatchAllData" ma:web="7ddfc4a7-2327-4f2d-b29d-dda666fbba3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b0fde6-3671-446b-8026-4c0d418a39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Afbeeldingtags" ma:readOnly="false" ma:fieldId="{5cf76f15-5ced-4ddc-b409-7134ff3c332f}" ma:taxonomyMulti="true" ma:sspId="f267c90d-14ff-4ce5-b3f0-f18f151e174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BA5043D-25C2-4547-88A6-B89FE0A142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AFDAC4A-F8AD-4DC7-A3E9-6AEB881D6744}">
  <ds:schemaRefs>
    <ds:schemaRef ds:uri="7ddfc4a7-2327-4f2d-b29d-dda666fbba38"/>
    <ds:schemaRef ds:uri="http://purl.org/dc/terms/"/>
    <ds:schemaRef ds:uri="http://www.w3.org/XML/1998/namespace"/>
    <ds:schemaRef ds:uri="http://schemas.microsoft.com/office/2006/metadata/properties"/>
    <ds:schemaRef ds:uri="45b0fde6-3671-446b-8026-4c0d418a39e7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9AF35F66-1336-49DF-A315-2FE1144006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dfc4a7-2327-4f2d-b29d-dda666fbba38"/>
    <ds:schemaRef ds:uri="45b0fde6-3671-446b-8026-4c0d418a39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138</TotalTime>
  <Words>1080</Words>
  <Application>Microsoft Office PowerPoint</Application>
  <PresentationFormat>Aangepast</PresentationFormat>
  <Paragraphs>202</Paragraphs>
  <Slides>24</Slides>
  <Notes>24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24</vt:i4>
      </vt:variant>
    </vt:vector>
  </HeadingPairs>
  <TitlesOfParts>
    <vt:vector size="30" baseType="lpstr">
      <vt:lpstr>Arial</vt:lpstr>
      <vt:lpstr>Calibri</vt:lpstr>
      <vt:lpstr>MinionPro-Regular</vt:lpstr>
      <vt:lpstr>Lexend Deca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Irene Kraak (Stimular)</dc:creator>
  <cp:lastModifiedBy>Irene Kraak (Stimular)</cp:lastModifiedBy>
  <cp:revision>8</cp:revision>
  <dcterms:created xsi:type="dcterms:W3CDTF">2023-07-26T08:47:34Z</dcterms:created>
  <dcterms:modified xsi:type="dcterms:W3CDTF">2024-07-29T13:47:51Z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0x010100FC31FF76EB96914B9FDB055D1D7EC1F1</vt:lpwstr>
  </property>
  <property fmtid="{D5CDD505-2E9C-101B-9397-08002B2CF9AE}" pid="3" name="Order">
    <vt:r8>14556400</vt:r8>
  </property>
  <property fmtid="{D5CDD505-2E9C-101B-9397-08002B2CF9AE}" pid="4" name="MediaServiceImageTags">
    <vt:lpwstr/>
  </property>
</Properties>
</file>