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imlaptop" initials="s" lastIdx="1" clrIdx="0">
    <p:extLst>
      <p:ext uri="{19B8F6BF-5375-455C-9EA6-DF929625EA0E}">
        <p15:presenceInfo xmlns:p15="http://schemas.microsoft.com/office/powerpoint/2012/main" userId="S-1-5-21-3441848071-1819281627-1707445396-11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D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0000" autoAdjust="0"/>
  </p:normalViewPr>
  <p:slideViewPr>
    <p:cSldViewPr snapToGrid="0">
      <p:cViewPr varScale="1">
        <p:scale>
          <a:sx n="41" d="100"/>
          <a:sy n="41" d="100"/>
        </p:scale>
        <p:origin x="26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44437-16A7-4213-8BC6-84402DC491AB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7F25F-7E9D-4809-A51D-B1D593484E1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8498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8470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/>
              <a:t>B 52	B 54	B 162	B 223</a:t>
            </a:r>
          </a:p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1896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68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295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5727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5197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9390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3222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3646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557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8433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Lettertype: </a:t>
            </a:r>
          </a:p>
          <a:p>
            <a:r>
              <a:rPr lang="nl-NL" dirty="0"/>
              <a:t>Kop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Black</a:t>
            </a:r>
          </a:p>
          <a:p>
            <a:r>
              <a:rPr lang="nl-NL" dirty="0"/>
              <a:t>Tekst </a:t>
            </a:r>
            <a:r>
              <a:rPr lang="nl-NL" dirty="0" err="1"/>
              <a:t>Lexend</a:t>
            </a:r>
            <a:r>
              <a:rPr lang="nl-NL" dirty="0"/>
              <a:t> </a:t>
            </a:r>
            <a:r>
              <a:rPr lang="nl-NL" dirty="0" err="1"/>
              <a:t>Deca</a:t>
            </a:r>
            <a:r>
              <a:rPr lang="nl-NL" dirty="0"/>
              <a:t> </a:t>
            </a:r>
            <a:r>
              <a:rPr lang="nl-NL" dirty="0" err="1"/>
              <a:t>Semibold</a:t>
            </a:r>
            <a:r>
              <a:rPr lang="nl-NL" dirty="0"/>
              <a:t> of medium </a:t>
            </a:r>
          </a:p>
          <a:p>
            <a:endParaRPr lang="nl-NL" dirty="0"/>
          </a:p>
          <a:p>
            <a:r>
              <a:rPr lang="nl-NL" dirty="0"/>
              <a:t>Kleuren</a:t>
            </a:r>
          </a:p>
          <a:p>
            <a:r>
              <a:rPr lang="nl-NL" dirty="0">
                <a:solidFill>
                  <a:srgbClr val="94D434"/>
                </a:solidFill>
              </a:rPr>
              <a:t>Lichtgroen</a:t>
            </a:r>
            <a:r>
              <a:rPr lang="nl-NL" dirty="0"/>
              <a:t> 	Groen	Blauwgroen	Paars</a:t>
            </a:r>
          </a:p>
          <a:p>
            <a:r>
              <a:rPr lang="nl-NL" dirty="0"/>
              <a:t>R 148	R 76	R 26	R 203</a:t>
            </a:r>
          </a:p>
          <a:p>
            <a:r>
              <a:rPr lang="nl-NL" dirty="0"/>
              <a:t>G 212	G 198	G 170	G189</a:t>
            </a:r>
          </a:p>
          <a:p>
            <a:r>
              <a:rPr lang="nl-NL" dirty="0"/>
              <a:t>B 52	B 54	B 162	B 223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7F25F-7E9D-4809-A51D-B1D593484E15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6025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nl-NL" dirty="0"/>
              <a:t>Klikken om eigen tip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nl-NL" dirty="0"/>
              <a:t>Klikken om eigen tekst en/of logo te plaatsen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161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39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4600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9407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0332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4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6434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850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295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540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0401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D8664-3906-445D-9284-67915E9E0AD9}" type="datetimeFigureOut">
              <a:rPr lang="nl-NL" smtClean="0"/>
              <a:t>29-7-2024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B31D6-CF1F-4C3B-9639-78C58F76C68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512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170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0550" y="664644"/>
            <a:ext cx="5489376" cy="10308155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94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964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465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41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585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481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349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755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885" y="664645"/>
            <a:ext cx="9088041" cy="5263774"/>
          </a:xfrm>
        </p:spPr>
        <p:txBody>
          <a:bodyPr anchor="t" anchorCtr="0"/>
          <a:lstStyle/>
          <a:p>
            <a:endParaRPr lang="nl-NL" dirty="0">
              <a:solidFill>
                <a:schemeClr val="bg1"/>
              </a:solidFill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40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EFD280-5A44-464B-93B3-2B8CFD677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00550" y="664644"/>
            <a:ext cx="5489376" cy="10308155"/>
          </a:xfrm>
        </p:spPr>
        <p:txBody>
          <a:bodyPr anchor="t" anchorCtr="0"/>
          <a:lstStyle/>
          <a:p>
            <a:endParaRPr lang="nl-NL" dirty="0">
              <a:latin typeface="Lexend Deca SemiBold" pitchFamily="2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284696-8A83-43AA-9AD9-AF40D9B382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5905" y="12294705"/>
            <a:ext cx="9000000" cy="2160000"/>
          </a:xfrm>
        </p:spPr>
        <p:txBody>
          <a:bodyPr/>
          <a:lstStyle/>
          <a:p>
            <a:endParaRPr lang="nl-NL" dirty="0">
              <a:latin typeface="Lexend Dec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5279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1FF76EB96914B9FDB055D1D7EC1F1" ma:contentTypeVersion="16" ma:contentTypeDescription="Een nieuw document maken." ma:contentTypeScope="" ma:versionID="a8056dd67c0ac075e67c4e981edff2ca">
  <xsd:schema xmlns:xsd="http://www.w3.org/2001/XMLSchema" xmlns:xs="http://www.w3.org/2001/XMLSchema" xmlns:p="http://schemas.microsoft.com/office/2006/metadata/properties" xmlns:ns2="7ddfc4a7-2327-4f2d-b29d-dda666fbba38" xmlns:ns3="45b0fde6-3671-446b-8026-4c0d418a39e7" targetNamespace="http://schemas.microsoft.com/office/2006/metadata/properties" ma:root="true" ma:fieldsID="f1d0e646246bf32692fbbe03cd2a0137" ns2:_="" ns3:_="">
    <xsd:import namespace="7ddfc4a7-2327-4f2d-b29d-dda666fbba38"/>
    <xsd:import namespace="45b0fde6-3671-446b-8026-4c0d418a39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fc4a7-2327-4f2d-b29d-dda666fbba3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00ca94e-3c10-4710-8f5a-bcf85d946662}" ma:internalName="TaxCatchAll" ma:showField="CatchAllData" ma:web="7ddfc4a7-2327-4f2d-b29d-dda666fbba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0fde6-3671-446b-8026-4c0d418a39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267c90d-14ff-4ce5-b3f0-f18f151e1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dfc4a7-2327-4f2d-b29d-dda666fbba38" xsi:nil="true"/>
    <lcf76f155ced4ddcb4097134ff3c332f xmlns="45b0fde6-3671-446b-8026-4c0d418a39e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8F866D-0A16-4A16-BD62-D2B216964E8C}"/>
</file>

<file path=customXml/itemProps2.xml><?xml version="1.0" encoding="utf-8"?>
<ds:datastoreItem xmlns:ds="http://schemas.openxmlformats.org/officeDocument/2006/customXml" ds:itemID="{84B20809-FE59-49F5-95A2-126247360A3E}">
  <ds:schemaRefs>
    <ds:schemaRef ds:uri="7ddfc4a7-2327-4f2d-b29d-dda666fbba38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45b0fde6-3671-446b-8026-4c0d418a39e7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4A275D6-ACC6-4642-9A9C-1D7B6857F6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636</Words>
  <Application>Microsoft Office PowerPoint</Application>
  <PresentationFormat>Aangepast</PresentationFormat>
  <Paragraphs>121</Paragraphs>
  <Slides>12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Lexend Deca Medium</vt:lpstr>
      <vt:lpstr>Lexend Deca SemiBold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Irene Kraak (Stimular)</dc:creator>
  <cp:lastModifiedBy>Irene Kraak (Stimular)</cp:lastModifiedBy>
  <cp:revision>6</cp:revision>
  <dcterms:created xsi:type="dcterms:W3CDTF">2023-07-26T10:19:40Z</dcterms:created>
  <dcterms:modified xsi:type="dcterms:W3CDTF">2024-07-29T14:03:55Z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0x010100FC31FF76EB96914B9FDB055D1D7EC1F1</vt:lpwstr>
  </property>
  <property fmtid="{D5CDD505-2E9C-101B-9397-08002B2CF9AE}" pid="3" name="Order">
    <vt:r8>14554800</vt:r8>
  </property>
  <property fmtid="{D5CDD505-2E9C-101B-9397-08002B2CF9AE}" pid="4" name="MediaServiceImageTags">
    <vt:lpwstr/>
  </property>
</Properties>
</file>