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9"/>
  </p:notesMasterIdLst>
  <p:sldIdLst>
    <p:sldId id="256" r:id="rId5"/>
    <p:sldId id="257" r:id="rId6"/>
    <p:sldId id="258" r:id="rId7"/>
    <p:sldId id="259" r:id="rId8"/>
  </p:sldIdLst>
  <p:sldSz cx="10691813" cy="151193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06516CF-3A50-47F2-BCDF-19DEF67035DF}" v="10" dt="2024-07-30T09:30:22.15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58" autoAdjust="0"/>
    <p:restoredTop sz="80936" autoAdjust="0"/>
  </p:normalViewPr>
  <p:slideViewPr>
    <p:cSldViewPr snapToGrid="0">
      <p:cViewPr varScale="1">
        <p:scale>
          <a:sx n="51" d="100"/>
          <a:sy n="51" d="100"/>
        </p:scale>
        <p:origin x="2178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rene Kraak (Stimular)" userId="5679badc-dc7c-4f32-b309-887c9815f680" providerId="ADAL" clId="{C06516CF-3A50-47F2-BCDF-19DEF67035DF}"/>
    <pc:docChg chg="undo custSel modSld">
      <pc:chgData name="Irene Kraak (Stimular)" userId="5679badc-dc7c-4f32-b309-887c9815f680" providerId="ADAL" clId="{C06516CF-3A50-47F2-BCDF-19DEF67035DF}" dt="2024-07-30T09:30:22.156" v="41"/>
      <pc:docMkLst>
        <pc:docMk/>
      </pc:docMkLst>
      <pc:sldChg chg="setBg">
        <pc:chgData name="Irene Kraak (Stimular)" userId="5679badc-dc7c-4f32-b309-887c9815f680" providerId="ADAL" clId="{C06516CF-3A50-47F2-BCDF-19DEF67035DF}" dt="2024-07-30T09:30:11.359" v="39"/>
        <pc:sldMkLst>
          <pc:docMk/>
          <pc:sldMk cId="3508359789" sldId="256"/>
        </pc:sldMkLst>
      </pc:sldChg>
      <pc:sldChg chg="setBg">
        <pc:chgData name="Irene Kraak (Stimular)" userId="5679badc-dc7c-4f32-b309-887c9815f680" providerId="ADAL" clId="{C06516CF-3A50-47F2-BCDF-19DEF67035DF}" dt="2024-07-30T09:30:22.156" v="41"/>
        <pc:sldMkLst>
          <pc:docMk/>
          <pc:sldMk cId="4291088024" sldId="257"/>
        </pc:sldMkLst>
      </pc:sldChg>
      <pc:sldChg chg="modSp mod setBg">
        <pc:chgData name="Irene Kraak (Stimular)" userId="5679badc-dc7c-4f32-b309-887c9815f680" providerId="ADAL" clId="{C06516CF-3A50-47F2-BCDF-19DEF67035DF}" dt="2024-07-30T09:29:11.374" v="22" actId="1035"/>
        <pc:sldMkLst>
          <pc:docMk/>
          <pc:sldMk cId="231698796" sldId="258"/>
        </pc:sldMkLst>
        <pc:spChg chg="mod">
          <ac:chgData name="Irene Kraak (Stimular)" userId="5679badc-dc7c-4f32-b309-887c9815f680" providerId="ADAL" clId="{C06516CF-3A50-47F2-BCDF-19DEF67035DF}" dt="2024-07-30T09:29:11.374" v="22" actId="1035"/>
          <ac:spMkLst>
            <pc:docMk/>
            <pc:sldMk cId="231698796" sldId="258"/>
            <ac:spMk id="3" creationId="{CF7DC076-0431-458E-9E83-DE0632F5DA08}"/>
          </ac:spMkLst>
        </pc:spChg>
      </pc:sldChg>
      <pc:sldChg chg="modSp mod setBg">
        <pc:chgData name="Irene Kraak (Stimular)" userId="5679badc-dc7c-4f32-b309-887c9815f680" providerId="ADAL" clId="{C06516CF-3A50-47F2-BCDF-19DEF67035DF}" dt="2024-07-30T09:29:51.433" v="37" actId="1036"/>
        <pc:sldMkLst>
          <pc:docMk/>
          <pc:sldMk cId="1115813757" sldId="259"/>
        </pc:sldMkLst>
        <pc:spChg chg="mod">
          <ac:chgData name="Irene Kraak (Stimular)" userId="5679badc-dc7c-4f32-b309-887c9815f680" providerId="ADAL" clId="{C06516CF-3A50-47F2-BCDF-19DEF67035DF}" dt="2024-07-30T09:29:51.433" v="37" actId="1036"/>
          <ac:spMkLst>
            <pc:docMk/>
            <pc:sldMk cId="1115813757" sldId="259"/>
            <ac:spMk id="3" creationId="{CF7DC076-0431-458E-9E83-DE0632F5DA08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9B7B65-E3AB-4CB6-BB7F-7F4062A0BD31}" type="datetimeFigureOut">
              <a:rPr lang="nl-NL" smtClean="0"/>
              <a:t>30-7-2024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E912DA-17F4-4F24-9EFA-25434C5EDF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068559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E912DA-17F4-4F24-9EFA-25434C5EDF0A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264532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E912DA-17F4-4F24-9EFA-25434C5EDF0A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567315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E912DA-17F4-4F24-9EFA-25434C5EDF0A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46990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E912DA-17F4-4F24-9EFA-25434C5EDF0A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855906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2474395"/>
            <a:ext cx="9088041" cy="5263774"/>
          </a:xfrm>
        </p:spPr>
        <p:txBody>
          <a:bodyPr anchor="b"/>
          <a:lstStyle>
            <a:lvl1pPr algn="ctr">
              <a:defRPr sz="7016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336477" y="7941160"/>
            <a:ext cx="8018860" cy="3650342"/>
          </a:xfrm>
        </p:spPr>
        <p:txBody>
          <a:bodyPr/>
          <a:lstStyle>
            <a:lvl1pPr marL="0" indent="0" algn="ctr">
              <a:buNone/>
              <a:defRPr sz="2806"/>
            </a:lvl1pPr>
            <a:lvl2pPr marL="534604" indent="0" algn="ctr">
              <a:buNone/>
              <a:defRPr sz="2339"/>
            </a:lvl2pPr>
            <a:lvl3pPr marL="1069208" indent="0" algn="ctr">
              <a:buNone/>
              <a:defRPr sz="2105"/>
            </a:lvl3pPr>
            <a:lvl4pPr marL="1603812" indent="0" algn="ctr">
              <a:buNone/>
              <a:defRPr sz="1871"/>
            </a:lvl4pPr>
            <a:lvl5pPr marL="2138416" indent="0" algn="ctr">
              <a:buNone/>
              <a:defRPr sz="1871"/>
            </a:lvl5pPr>
            <a:lvl6pPr marL="2673020" indent="0" algn="ctr">
              <a:buNone/>
              <a:defRPr sz="1871"/>
            </a:lvl6pPr>
            <a:lvl7pPr marL="3207624" indent="0" algn="ctr">
              <a:buNone/>
              <a:defRPr sz="1871"/>
            </a:lvl7pPr>
            <a:lvl8pPr marL="3742228" indent="0" algn="ctr">
              <a:buNone/>
              <a:defRPr sz="1871"/>
            </a:lvl8pPr>
            <a:lvl9pPr marL="4276832" indent="0" algn="ctr">
              <a:buNone/>
              <a:defRPr sz="1871"/>
            </a:lvl9pPr>
          </a:lstStyle>
          <a:p>
            <a:r>
              <a:rPr lang="nl-NL" dirty="0"/>
              <a:t>Klik om eigen logo toe te voegen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563C3-7DEF-4F1C-B987-64793DB87A15}" type="datetimeFigureOut">
              <a:rPr lang="nl-NL" smtClean="0"/>
              <a:t>30-7-2024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017A1-6EE5-4232-979F-D666E69B076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23572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563C3-7DEF-4F1C-B987-64793DB87A15}" type="datetimeFigureOut">
              <a:rPr lang="nl-NL" smtClean="0"/>
              <a:t>30-7-2024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017A1-6EE5-4232-979F-D666E69B076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70170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804966"/>
            <a:ext cx="2305422" cy="1281295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804966"/>
            <a:ext cx="6782619" cy="1281295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563C3-7DEF-4F1C-B987-64793DB87A15}" type="datetimeFigureOut">
              <a:rPr lang="nl-NL" smtClean="0"/>
              <a:t>30-7-2024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017A1-6EE5-4232-979F-D666E69B076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399593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563C3-7DEF-4F1C-B987-64793DB87A15}" type="datetimeFigureOut">
              <a:rPr lang="nl-NL" smtClean="0"/>
              <a:t>30-7-2024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017A1-6EE5-4232-979F-D666E69B076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4270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3769342"/>
            <a:ext cx="9221689" cy="6289229"/>
          </a:xfrm>
        </p:spPr>
        <p:txBody>
          <a:bodyPr anchor="b"/>
          <a:lstStyle>
            <a:lvl1pPr>
              <a:defRPr sz="7016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10118069"/>
            <a:ext cx="9221689" cy="3307357"/>
          </a:xfrm>
        </p:spPr>
        <p:txBody>
          <a:bodyPr/>
          <a:lstStyle>
            <a:lvl1pPr marL="0" indent="0">
              <a:buNone/>
              <a:defRPr sz="2806">
                <a:solidFill>
                  <a:schemeClr val="tx1"/>
                </a:solidFill>
              </a:defRPr>
            </a:lvl1pPr>
            <a:lvl2pPr marL="534604" indent="0">
              <a:buNone/>
              <a:defRPr sz="2339">
                <a:solidFill>
                  <a:schemeClr val="tx1">
                    <a:tint val="75000"/>
                  </a:schemeClr>
                </a:solidFill>
              </a:defRPr>
            </a:lvl2pPr>
            <a:lvl3pPr marL="1069208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3pPr>
            <a:lvl4pPr marL="160381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4pPr>
            <a:lvl5pPr marL="2138416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5pPr>
            <a:lvl6pPr marL="2673020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6pPr>
            <a:lvl7pPr marL="3207624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7pPr>
            <a:lvl8pPr marL="3742228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8pPr>
            <a:lvl9pPr marL="427683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563C3-7DEF-4F1C-B987-64793DB87A15}" type="datetimeFigureOut">
              <a:rPr lang="nl-NL" smtClean="0"/>
              <a:t>30-7-2024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017A1-6EE5-4232-979F-D666E69B076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94164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4024827"/>
            <a:ext cx="4544021" cy="9593089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4024827"/>
            <a:ext cx="4544021" cy="9593089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563C3-7DEF-4F1C-B987-64793DB87A15}" type="datetimeFigureOut">
              <a:rPr lang="nl-NL" smtClean="0"/>
              <a:t>30-7-2024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017A1-6EE5-4232-979F-D666E69B076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84466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804969"/>
            <a:ext cx="9221689" cy="2922375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3706342"/>
            <a:ext cx="4523137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5522763"/>
            <a:ext cx="4523137" cy="812315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3706342"/>
            <a:ext cx="4545413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5522763"/>
            <a:ext cx="4545413" cy="812315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563C3-7DEF-4F1C-B987-64793DB87A15}" type="datetimeFigureOut">
              <a:rPr lang="nl-NL" smtClean="0"/>
              <a:t>30-7-2024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017A1-6EE5-4232-979F-D666E69B076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17567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563C3-7DEF-4F1C-B987-64793DB87A15}" type="datetimeFigureOut">
              <a:rPr lang="nl-NL" smtClean="0"/>
              <a:t>30-7-2024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017A1-6EE5-4232-979F-D666E69B076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30629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563C3-7DEF-4F1C-B987-64793DB87A15}" type="datetimeFigureOut">
              <a:rPr lang="nl-NL" smtClean="0"/>
              <a:t>30-7-2024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017A1-6EE5-4232-979F-D666E69B076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85939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2176910"/>
            <a:ext cx="5412730" cy="10744538"/>
          </a:xfrm>
        </p:spPr>
        <p:txBody>
          <a:bodyPr/>
          <a:lstStyle>
            <a:lvl1pPr>
              <a:defRPr sz="3742"/>
            </a:lvl1pPr>
            <a:lvl2pPr>
              <a:defRPr sz="3274"/>
            </a:lvl2pPr>
            <a:lvl3pPr>
              <a:defRPr sz="2806"/>
            </a:lvl3pPr>
            <a:lvl4pPr>
              <a:defRPr sz="2339"/>
            </a:lvl4pPr>
            <a:lvl5pPr>
              <a:defRPr sz="2339"/>
            </a:lvl5pPr>
            <a:lvl6pPr>
              <a:defRPr sz="2339"/>
            </a:lvl6pPr>
            <a:lvl7pPr>
              <a:defRPr sz="2339"/>
            </a:lvl7pPr>
            <a:lvl8pPr>
              <a:defRPr sz="2339"/>
            </a:lvl8pPr>
            <a:lvl9pPr>
              <a:defRPr sz="2339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563C3-7DEF-4F1C-B987-64793DB87A15}" type="datetimeFigureOut">
              <a:rPr lang="nl-NL" smtClean="0"/>
              <a:t>30-7-2024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017A1-6EE5-4232-979F-D666E69B076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00303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2176910"/>
            <a:ext cx="5412730" cy="10744538"/>
          </a:xfrm>
        </p:spPr>
        <p:txBody>
          <a:bodyPr anchor="t"/>
          <a:lstStyle>
            <a:lvl1pPr marL="0" indent="0">
              <a:buNone/>
              <a:defRPr sz="3742"/>
            </a:lvl1pPr>
            <a:lvl2pPr marL="534604" indent="0">
              <a:buNone/>
              <a:defRPr sz="3274"/>
            </a:lvl2pPr>
            <a:lvl3pPr marL="1069208" indent="0">
              <a:buNone/>
              <a:defRPr sz="2806"/>
            </a:lvl3pPr>
            <a:lvl4pPr marL="1603812" indent="0">
              <a:buNone/>
              <a:defRPr sz="2339"/>
            </a:lvl4pPr>
            <a:lvl5pPr marL="2138416" indent="0">
              <a:buNone/>
              <a:defRPr sz="2339"/>
            </a:lvl5pPr>
            <a:lvl6pPr marL="2673020" indent="0">
              <a:buNone/>
              <a:defRPr sz="2339"/>
            </a:lvl6pPr>
            <a:lvl7pPr marL="3207624" indent="0">
              <a:buNone/>
              <a:defRPr sz="2339"/>
            </a:lvl7pPr>
            <a:lvl8pPr marL="3742228" indent="0">
              <a:buNone/>
              <a:defRPr sz="2339"/>
            </a:lvl8pPr>
            <a:lvl9pPr marL="4276832" indent="0">
              <a:buNone/>
              <a:defRPr sz="2339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563C3-7DEF-4F1C-B987-64793DB87A15}" type="datetimeFigureOut">
              <a:rPr lang="nl-NL" smtClean="0"/>
              <a:t>30-7-2024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017A1-6EE5-4232-979F-D666E69B076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5107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804969"/>
            <a:ext cx="9221689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4024827"/>
            <a:ext cx="9221689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8563C3-7DEF-4F1C-B987-64793DB87A15}" type="datetimeFigureOut">
              <a:rPr lang="nl-NL" smtClean="0"/>
              <a:t>30-7-2024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5017A1-6EE5-4232-979F-D666E69B076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64125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069208" rtl="0" eaLnBrk="1" latinLnBrk="0" hangingPunct="1">
        <a:lnSpc>
          <a:spcPct val="90000"/>
        </a:lnSpc>
        <a:spcBef>
          <a:spcPct val="0"/>
        </a:spcBef>
        <a:buNone/>
        <a:defRPr sz="51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02" indent="-267302" algn="l" defTabSz="1069208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190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51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87111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5718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322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>
            <a:extLst>
              <a:ext uri="{FF2B5EF4-FFF2-40B4-BE49-F238E27FC236}">
                <a16:creationId xmlns:a16="http://schemas.microsoft.com/office/drawing/2014/main" id="{CF7DC076-0431-458E-9E83-DE0632F5DA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629150" y="12401550"/>
            <a:ext cx="4696800" cy="1380000"/>
          </a:xfrm>
        </p:spPr>
        <p:txBody>
          <a:bodyPr>
            <a:normAutofit/>
          </a:bodyPr>
          <a:lstStyle/>
          <a:p>
            <a:endParaRPr lang="nl-NL" sz="1800" dirty="0">
              <a:latin typeface="Lexend De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83597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>
            <a:extLst>
              <a:ext uri="{FF2B5EF4-FFF2-40B4-BE49-F238E27FC236}">
                <a16:creationId xmlns:a16="http://schemas.microsoft.com/office/drawing/2014/main" id="{CF7DC076-0431-458E-9E83-DE0632F5DA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629150" y="12401550"/>
            <a:ext cx="4696800" cy="1380000"/>
          </a:xfrm>
        </p:spPr>
        <p:txBody>
          <a:bodyPr>
            <a:normAutofit/>
          </a:bodyPr>
          <a:lstStyle/>
          <a:p>
            <a:endParaRPr lang="nl-NL" sz="1800" dirty="0">
              <a:latin typeface="Lexend De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10880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>
            <a:extLst>
              <a:ext uri="{FF2B5EF4-FFF2-40B4-BE49-F238E27FC236}">
                <a16:creationId xmlns:a16="http://schemas.microsoft.com/office/drawing/2014/main" id="{CF7DC076-0431-458E-9E83-DE0632F5DA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95850" y="13468350"/>
            <a:ext cx="4696800" cy="1123950"/>
          </a:xfrm>
        </p:spPr>
        <p:txBody>
          <a:bodyPr>
            <a:normAutofit/>
          </a:bodyPr>
          <a:lstStyle/>
          <a:p>
            <a:endParaRPr lang="nl-NL" sz="1800" dirty="0">
              <a:latin typeface="Lexend De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6987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>
            <a:extLst>
              <a:ext uri="{FF2B5EF4-FFF2-40B4-BE49-F238E27FC236}">
                <a16:creationId xmlns:a16="http://schemas.microsoft.com/office/drawing/2014/main" id="{CF7DC076-0431-458E-9E83-DE0632F5DA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95850" y="13468350"/>
            <a:ext cx="4696800" cy="1123950"/>
          </a:xfrm>
        </p:spPr>
        <p:txBody>
          <a:bodyPr>
            <a:normAutofit/>
          </a:bodyPr>
          <a:lstStyle/>
          <a:p>
            <a:endParaRPr lang="nl-NL" sz="1800" dirty="0">
              <a:latin typeface="Lexend De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581375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C31FF76EB96914B9FDB055D1D7EC1F1" ma:contentTypeVersion="16" ma:contentTypeDescription="Een nieuw document maken." ma:contentTypeScope="" ma:versionID="a8056dd67c0ac075e67c4e981edff2ca">
  <xsd:schema xmlns:xsd="http://www.w3.org/2001/XMLSchema" xmlns:xs="http://www.w3.org/2001/XMLSchema" xmlns:p="http://schemas.microsoft.com/office/2006/metadata/properties" xmlns:ns2="7ddfc4a7-2327-4f2d-b29d-dda666fbba38" xmlns:ns3="45b0fde6-3671-446b-8026-4c0d418a39e7" targetNamespace="http://schemas.microsoft.com/office/2006/metadata/properties" ma:root="true" ma:fieldsID="f1d0e646246bf32692fbbe03cd2a0137" ns2:_="" ns3:_="">
    <xsd:import namespace="7ddfc4a7-2327-4f2d-b29d-dda666fbba38"/>
    <xsd:import namespace="45b0fde6-3671-446b-8026-4c0d418a39e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OCR" minOccurs="0"/>
                <xsd:element ref="ns3:MediaServiceLocation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dfc4a7-2327-4f2d-b29d-dda666fbba3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9" nillable="true" ma:displayName="Taxonomy Catch All Column" ma:hidden="true" ma:list="{500ca94e-3c10-4710-8f5a-bcf85d946662}" ma:internalName="TaxCatchAll" ma:showField="CatchAllData" ma:web="7ddfc4a7-2327-4f2d-b29d-dda666fbba3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b0fde6-3671-446b-8026-4c0d418a39e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8" nillable="true" ma:taxonomy="true" ma:internalName="lcf76f155ced4ddcb4097134ff3c332f" ma:taxonomyFieldName="MediaServiceImageTags" ma:displayName="Afbeeldingtags" ma:readOnly="false" ma:fieldId="{5cf76f15-5ced-4ddc-b409-7134ff3c332f}" ma:taxonomyMulti="true" ma:sspId="f267c90d-14ff-4ce5-b3f0-f18f151e174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ddfc4a7-2327-4f2d-b29d-dda666fbba38" xsi:nil="true"/>
    <lcf76f155ced4ddcb4097134ff3c332f xmlns="45b0fde6-3671-446b-8026-4c0d418a39e7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EC73458-E5D6-49D4-839E-220181624A7B}"/>
</file>

<file path=customXml/itemProps2.xml><?xml version="1.0" encoding="utf-8"?>
<ds:datastoreItem xmlns:ds="http://schemas.openxmlformats.org/officeDocument/2006/customXml" ds:itemID="{A2C44DA1-6D6E-492E-9BBE-DDA2AB01BF44}">
  <ds:schemaRefs>
    <ds:schemaRef ds:uri="http://schemas.microsoft.com/office/2006/metadata/properties"/>
    <ds:schemaRef ds:uri="http://schemas.microsoft.com/office/infopath/2007/PartnerControls"/>
    <ds:schemaRef ds:uri="7ddfc4a7-2327-4f2d-b29d-dda666fbba38"/>
    <ds:schemaRef ds:uri="45b0fde6-3671-446b-8026-4c0d418a39e7"/>
  </ds:schemaRefs>
</ds:datastoreItem>
</file>

<file path=customXml/itemProps3.xml><?xml version="1.0" encoding="utf-8"?>
<ds:datastoreItem xmlns:ds="http://schemas.openxmlformats.org/officeDocument/2006/customXml" ds:itemID="{3B5360E4-DFDE-4770-94A4-E64E3342659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</TotalTime>
  <Words>4</Words>
  <Application>Microsoft Office PowerPoint</Application>
  <PresentationFormat>Aangepast</PresentationFormat>
  <Paragraphs>4</Paragraphs>
  <Slides>4</Slides>
  <Notes>4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Lexend Deca</vt:lpstr>
      <vt:lpstr>Kantoorthema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Irene Kraak (Stimular)</dc:creator>
  <cp:lastModifiedBy>Irene Kraak (Stimular)</cp:lastModifiedBy>
  <cp:revision>7</cp:revision>
  <dcterms:created xsi:type="dcterms:W3CDTF">2023-07-26T08:47:34Z</dcterms:created>
  <dcterms:modified xsi:type="dcterms:W3CDTF">2024-07-30T09:30:22Z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0x010100FC31FF76EB96914B9FDB055D1D7EC1F1</vt:lpwstr>
  </property>
  <property fmtid="{D5CDD505-2E9C-101B-9397-08002B2CF9AE}" pid="3" name="Order">
    <vt:r8>14556200</vt:r8>
  </property>
  <property fmtid="{D5CDD505-2E9C-101B-9397-08002B2CF9AE}" pid="4" name="MediaServiceImageTags">
    <vt:lpwstr/>
  </property>
</Properties>
</file>