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6" r:id="rId5"/>
    <p:sldId id="259" r:id="rId6"/>
    <p:sldId id="264" r:id="rId7"/>
    <p:sldId id="265" r:id="rId8"/>
  </p:sldIdLst>
  <p:sldSz cx="10691813" cy="15119350"/>
  <p:notesSz cx="6800850" cy="99329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2967B7E-6C2E-F83A-8B8C-4436CF10602E}" name="Anne Jacobs (Stimular)" initials="AJ" userId="S::a.jacobs@stimular.nl::2d7c0f51-5732-4bb0-b13f-63d7b18d617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BAA"/>
    <a:srgbClr val="65B32E"/>
    <a:srgbClr val="EE6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10BAF1-65E7-4520-A1FA-F2D0143C6C38}" v="24" dt="2024-08-08T11:33:27.130"/>
    <p1510:client id="{F1F4A442-D5B4-4D22-A4AB-A2B503EB6D5C}" v="1" dt="2024-08-08T07:31:20.8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91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Jacobs (Stimular)" userId="2d7c0f51-5732-4bb0-b13f-63d7b18d6179" providerId="ADAL" clId="{F1F4A442-D5B4-4D22-A4AB-A2B503EB6D5C}"/>
    <pc:docChg chg="modSld">
      <pc:chgData name="Anne Jacobs (Stimular)" userId="2d7c0f51-5732-4bb0-b13f-63d7b18d6179" providerId="ADAL" clId="{F1F4A442-D5B4-4D22-A4AB-A2B503EB6D5C}" dt="2024-08-08T07:31:20.875" v="0" actId="20577"/>
      <pc:docMkLst>
        <pc:docMk/>
      </pc:docMkLst>
      <pc:sldChg chg="modSp mod">
        <pc:chgData name="Anne Jacobs (Stimular)" userId="2d7c0f51-5732-4bb0-b13f-63d7b18d6179" providerId="ADAL" clId="{F1F4A442-D5B4-4D22-A4AB-A2B503EB6D5C}" dt="2024-08-08T07:31:20.875" v="0" actId="20577"/>
        <pc:sldMkLst>
          <pc:docMk/>
          <pc:sldMk cId="401975984" sldId="256"/>
        </pc:sldMkLst>
        <pc:spChg chg="mod">
          <ac:chgData name="Anne Jacobs (Stimular)" userId="2d7c0f51-5732-4bb0-b13f-63d7b18d6179" providerId="ADAL" clId="{F1F4A442-D5B4-4D22-A4AB-A2B503EB6D5C}" dt="2024-08-08T07:31:20.875" v="0" actId="20577"/>
          <ac:spMkLst>
            <pc:docMk/>
            <pc:sldMk cId="401975984" sldId="256"/>
            <ac:spMk id="2" creationId="{30DD71FE-87E1-4469-31B8-FE0FCBB8FD49}"/>
          </ac:spMkLst>
        </pc:spChg>
      </pc:sldChg>
    </pc:docChg>
  </pc:docChgLst>
  <pc:docChgLst>
    <pc:chgData name="Irene Kraak (Stimular)" userId="5679badc-dc7c-4f32-b309-887c9815f680" providerId="ADAL" clId="{A010BAF1-65E7-4520-A1FA-F2D0143C6C38}"/>
    <pc:docChg chg="undo custSel addSld delSld modSld sldOrd modMainMaster">
      <pc:chgData name="Irene Kraak (Stimular)" userId="5679badc-dc7c-4f32-b309-887c9815f680" providerId="ADAL" clId="{A010BAF1-65E7-4520-A1FA-F2D0143C6C38}" dt="2024-08-08T11:33:27.129" v="127"/>
      <pc:docMkLst>
        <pc:docMk/>
      </pc:docMkLst>
      <pc:sldChg chg="addSp modSp mod setBg modClrScheme chgLayout">
        <pc:chgData name="Irene Kraak (Stimular)" userId="5679badc-dc7c-4f32-b309-887c9815f680" providerId="ADAL" clId="{A010BAF1-65E7-4520-A1FA-F2D0143C6C38}" dt="2024-08-08T11:25:10.484" v="115"/>
        <pc:sldMkLst>
          <pc:docMk/>
          <pc:sldMk cId="401975984" sldId="256"/>
        </pc:sldMkLst>
        <pc:spChg chg="add mod">
          <ac:chgData name="Irene Kraak (Stimular)" userId="5679badc-dc7c-4f32-b309-887c9815f680" providerId="ADAL" clId="{A010BAF1-65E7-4520-A1FA-F2D0143C6C38}" dt="2024-08-06T15:22:54.698" v="96" actId="14100"/>
          <ac:spMkLst>
            <pc:docMk/>
            <pc:sldMk cId="401975984" sldId="256"/>
            <ac:spMk id="2" creationId="{30DD71FE-87E1-4469-31B8-FE0FCBB8FD49}"/>
          </ac:spMkLst>
        </pc:spChg>
      </pc:sldChg>
      <pc:sldChg chg="addSp delSp modSp del mod setBg">
        <pc:chgData name="Irene Kraak (Stimular)" userId="5679badc-dc7c-4f32-b309-887c9815f680" providerId="ADAL" clId="{A010BAF1-65E7-4520-A1FA-F2D0143C6C38}" dt="2024-08-06T15:16:41.009" v="75" actId="47"/>
        <pc:sldMkLst>
          <pc:docMk/>
          <pc:sldMk cId="945288832" sldId="258"/>
        </pc:sldMkLst>
        <pc:spChg chg="add del mod">
          <ac:chgData name="Irene Kraak (Stimular)" userId="5679badc-dc7c-4f32-b309-887c9815f680" providerId="ADAL" clId="{A010BAF1-65E7-4520-A1FA-F2D0143C6C38}" dt="2024-08-06T15:14:34.373" v="10" actId="478"/>
          <ac:spMkLst>
            <pc:docMk/>
            <pc:sldMk cId="945288832" sldId="258"/>
            <ac:spMk id="3" creationId="{57606B4F-6509-2C5F-C7BF-68A4900C9D01}"/>
          </ac:spMkLst>
        </pc:spChg>
        <pc:graphicFrameChg chg="del">
          <ac:chgData name="Irene Kraak (Stimular)" userId="5679badc-dc7c-4f32-b309-887c9815f680" providerId="ADAL" clId="{A010BAF1-65E7-4520-A1FA-F2D0143C6C38}" dt="2024-08-06T15:14:14.716" v="6" actId="478"/>
          <ac:graphicFrameMkLst>
            <pc:docMk/>
            <pc:sldMk cId="945288832" sldId="258"/>
            <ac:graphicFrameMk id="11" creationId="{4CA8EA7E-D7E5-C9BC-BCC9-270732A6309C}"/>
          </ac:graphicFrameMkLst>
        </pc:graphicFrameChg>
      </pc:sldChg>
      <pc:sldChg chg="addSp modSp mod setBg modClrScheme chgLayout">
        <pc:chgData name="Irene Kraak (Stimular)" userId="5679badc-dc7c-4f32-b309-887c9815f680" providerId="ADAL" clId="{A010BAF1-65E7-4520-A1FA-F2D0143C6C38}" dt="2024-08-08T11:25:19.490" v="117"/>
        <pc:sldMkLst>
          <pc:docMk/>
          <pc:sldMk cId="1771997507" sldId="259"/>
        </pc:sldMkLst>
        <pc:spChg chg="add mod">
          <ac:chgData name="Irene Kraak (Stimular)" userId="5679badc-dc7c-4f32-b309-887c9815f680" providerId="ADAL" clId="{A010BAF1-65E7-4520-A1FA-F2D0143C6C38}" dt="2024-08-06T15:23:38.687" v="103" actId="14100"/>
          <ac:spMkLst>
            <pc:docMk/>
            <pc:sldMk cId="1771997507" sldId="259"/>
            <ac:spMk id="2" creationId="{A3678B46-C6B9-3419-099F-4A10914AF9AE}"/>
          </ac:spMkLst>
        </pc:spChg>
      </pc:sldChg>
      <pc:sldChg chg="del">
        <pc:chgData name="Irene Kraak (Stimular)" userId="5679badc-dc7c-4f32-b309-887c9815f680" providerId="ADAL" clId="{A010BAF1-65E7-4520-A1FA-F2D0143C6C38}" dt="2024-08-06T15:21:41.644" v="88" actId="2696"/>
        <pc:sldMkLst>
          <pc:docMk/>
          <pc:sldMk cId="2275023734" sldId="261"/>
        </pc:sldMkLst>
      </pc:sldChg>
      <pc:sldChg chg="modSp new del mod setBg">
        <pc:chgData name="Irene Kraak (Stimular)" userId="5679badc-dc7c-4f32-b309-887c9815f680" providerId="ADAL" clId="{A010BAF1-65E7-4520-A1FA-F2D0143C6C38}" dt="2024-08-08T10:56:51.764" v="108" actId="2696"/>
        <pc:sldMkLst>
          <pc:docMk/>
          <pc:sldMk cId="526445721" sldId="262"/>
        </pc:sldMkLst>
        <pc:spChg chg="mod">
          <ac:chgData name="Irene Kraak (Stimular)" userId="5679badc-dc7c-4f32-b309-887c9815f680" providerId="ADAL" clId="{A010BAF1-65E7-4520-A1FA-F2D0143C6C38}" dt="2024-08-06T15:16:27.153" v="74" actId="14100"/>
          <ac:spMkLst>
            <pc:docMk/>
            <pc:sldMk cId="526445721" sldId="262"/>
            <ac:spMk id="2" creationId="{D62045E8-299D-0FB7-E096-F7E3CBDE9DD0}"/>
          </ac:spMkLst>
        </pc:spChg>
      </pc:sldChg>
      <pc:sldChg chg="modSp add del mod setBg">
        <pc:chgData name="Irene Kraak (Stimular)" userId="5679badc-dc7c-4f32-b309-887c9815f680" providerId="ADAL" clId="{A010BAF1-65E7-4520-A1FA-F2D0143C6C38}" dt="2024-08-08T10:56:56.556" v="109" actId="2696"/>
        <pc:sldMkLst>
          <pc:docMk/>
          <pc:sldMk cId="3087772573" sldId="263"/>
        </pc:sldMkLst>
        <pc:spChg chg="mod">
          <ac:chgData name="Irene Kraak (Stimular)" userId="5679badc-dc7c-4f32-b309-887c9815f680" providerId="ADAL" clId="{A010BAF1-65E7-4520-A1FA-F2D0143C6C38}" dt="2024-08-06T15:23:08.785" v="97" actId="1076"/>
          <ac:spMkLst>
            <pc:docMk/>
            <pc:sldMk cId="3087772573" sldId="263"/>
            <ac:spMk id="2" creationId="{D62045E8-299D-0FB7-E096-F7E3CBDE9DD0}"/>
          </ac:spMkLst>
        </pc:spChg>
      </pc:sldChg>
      <pc:sldChg chg="add ord setBg">
        <pc:chgData name="Irene Kraak (Stimular)" userId="5679badc-dc7c-4f32-b309-887c9815f680" providerId="ADAL" clId="{A010BAF1-65E7-4520-A1FA-F2D0143C6C38}" dt="2024-08-08T11:33:18.007" v="125"/>
        <pc:sldMkLst>
          <pc:docMk/>
          <pc:sldMk cId="901042230" sldId="264"/>
        </pc:sldMkLst>
      </pc:sldChg>
      <pc:sldChg chg="modSp add mod ord setBg">
        <pc:chgData name="Irene Kraak (Stimular)" userId="5679badc-dc7c-4f32-b309-887c9815f680" providerId="ADAL" clId="{A010BAF1-65E7-4520-A1FA-F2D0143C6C38}" dt="2024-08-08T11:33:27.129" v="127"/>
        <pc:sldMkLst>
          <pc:docMk/>
          <pc:sldMk cId="1674867276" sldId="265"/>
        </pc:sldMkLst>
        <pc:spChg chg="mod">
          <ac:chgData name="Irene Kraak (Stimular)" userId="5679badc-dc7c-4f32-b309-887c9815f680" providerId="ADAL" clId="{A010BAF1-65E7-4520-A1FA-F2D0143C6C38}" dt="2024-08-06T15:22:47.656" v="95" actId="1076"/>
          <ac:spMkLst>
            <pc:docMk/>
            <pc:sldMk cId="1674867276" sldId="265"/>
            <ac:spMk id="2" creationId="{D62045E8-299D-0FB7-E096-F7E3CBDE9DD0}"/>
          </ac:spMkLst>
        </pc:spChg>
      </pc:sldChg>
      <pc:sldMasterChg chg="modSldLayout">
        <pc:chgData name="Irene Kraak (Stimular)" userId="5679badc-dc7c-4f32-b309-887c9815f680" providerId="ADAL" clId="{A010BAF1-65E7-4520-A1FA-F2D0143C6C38}" dt="2024-08-06T15:15:54.647" v="68" actId="255"/>
        <pc:sldMasterMkLst>
          <pc:docMk/>
          <pc:sldMasterMk cId="254506121" sldId="2147483660"/>
        </pc:sldMasterMkLst>
        <pc:sldLayoutChg chg="delSp modSp mod">
          <pc:chgData name="Irene Kraak (Stimular)" userId="5679badc-dc7c-4f32-b309-887c9815f680" providerId="ADAL" clId="{A010BAF1-65E7-4520-A1FA-F2D0143C6C38}" dt="2024-08-06T15:15:54.647" v="68" actId="255"/>
          <pc:sldLayoutMkLst>
            <pc:docMk/>
            <pc:sldMasterMk cId="254506121" sldId="2147483660"/>
            <pc:sldLayoutMk cId="2555643472" sldId="2147483666"/>
          </pc:sldLayoutMkLst>
          <pc:spChg chg="mod">
            <ac:chgData name="Irene Kraak (Stimular)" userId="5679badc-dc7c-4f32-b309-887c9815f680" providerId="ADAL" clId="{A010BAF1-65E7-4520-A1FA-F2D0143C6C38}" dt="2024-08-06T15:15:54.647" v="68" actId="255"/>
            <ac:spMkLst>
              <pc:docMk/>
              <pc:sldMasterMk cId="254506121" sldId="2147483660"/>
              <pc:sldLayoutMk cId="2555643472" sldId="2147483666"/>
              <ac:spMk id="2" creationId="{00000000-0000-0000-0000-000000000000}"/>
            </ac:spMkLst>
          </pc:spChg>
          <pc:spChg chg="del">
            <ac:chgData name="Irene Kraak (Stimular)" userId="5679badc-dc7c-4f32-b309-887c9815f680" providerId="ADAL" clId="{A010BAF1-65E7-4520-A1FA-F2D0143C6C38}" dt="2024-08-06T15:15:32.534" v="63" actId="478"/>
            <ac:spMkLst>
              <pc:docMk/>
              <pc:sldMasterMk cId="254506121" sldId="2147483660"/>
              <pc:sldLayoutMk cId="2555643472" sldId="2147483666"/>
              <ac:spMk id="3" creationId="{00000000-0000-0000-0000-000000000000}"/>
            </ac:spMkLst>
          </pc:spChg>
          <pc:spChg chg="del">
            <ac:chgData name="Irene Kraak (Stimular)" userId="5679badc-dc7c-4f32-b309-887c9815f680" providerId="ADAL" clId="{A010BAF1-65E7-4520-A1FA-F2D0143C6C38}" dt="2024-08-06T15:15:34.843" v="64" actId="478"/>
            <ac:spMkLst>
              <pc:docMk/>
              <pc:sldMasterMk cId="254506121" sldId="2147483660"/>
              <pc:sldLayoutMk cId="2555643472" sldId="2147483666"/>
              <ac:spMk id="4" creationId="{00000000-0000-0000-0000-000000000000}"/>
            </ac:spMkLst>
          </pc:spChg>
          <pc:spChg chg="del">
            <ac:chgData name="Irene Kraak (Stimular)" userId="5679badc-dc7c-4f32-b309-887c9815f680" providerId="ADAL" clId="{A010BAF1-65E7-4520-A1FA-F2D0143C6C38}" dt="2024-08-06T15:15:36.225" v="65" actId="478"/>
            <ac:spMkLst>
              <pc:docMk/>
              <pc:sldMasterMk cId="254506121" sldId="2147483660"/>
              <pc:sldLayoutMk cId="2555643472" sldId="2147483666"/>
              <ac:spMk id="5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35" cy="498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2241" y="0"/>
            <a:ext cx="2947035" cy="498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1C64A-3080-4A55-A9C7-8877ECE15BB3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855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085" y="4780250"/>
            <a:ext cx="5440680" cy="39111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4615"/>
            <a:ext cx="2947035" cy="4983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2241" y="9434615"/>
            <a:ext cx="2947035" cy="4983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5B76D-A98D-4BDF-9F0F-D8F88712E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5302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693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Lettertype: </a:t>
            </a:r>
            <a:r>
              <a:rPr lang="nl-NL" err="1"/>
              <a:t>Lexend</a:t>
            </a:r>
            <a:r>
              <a:rPr lang="nl-NL"/>
              <a:t> </a:t>
            </a:r>
            <a:r>
              <a:rPr lang="nl-NL" err="1"/>
              <a:t>Deca</a:t>
            </a:r>
            <a:endParaRPr lang="nl-NL"/>
          </a:p>
          <a:p>
            <a:endParaRPr lang="nl-NL"/>
          </a:p>
          <a:p>
            <a:r>
              <a:rPr lang="nl-NL"/>
              <a:t>Kleuren</a:t>
            </a:r>
          </a:p>
          <a:p>
            <a:r>
              <a:rPr lang="nl-NL">
                <a:solidFill>
                  <a:srgbClr val="94D434"/>
                </a:solidFill>
              </a:rPr>
              <a:t>Lichtgroen</a:t>
            </a:r>
            <a:r>
              <a:rPr lang="nl-NL"/>
              <a:t> 	Groen	Oranje	Blauw</a:t>
            </a:r>
          </a:p>
          <a:p>
            <a:r>
              <a:rPr lang="nl-NL"/>
              <a:t>R 148	R 76	R 238	R 84</a:t>
            </a:r>
          </a:p>
          <a:p>
            <a:r>
              <a:rPr lang="nl-NL"/>
              <a:t>G 212	G 198	G 111	G194</a:t>
            </a:r>
          </a:p>
          <a:p>
            <a:r>
              <a:rPr lang="nl-NL"/>
              <a:t>B 52	B 54	B 62	B 234</a:t>
            </a:r>
          </a:p>
          <a:p>
            <a:endParaRPr lang="nl-NL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#9fc63b	#65b32e	#ee6f3e	#54c2ea</a:t>
            </a:r>
            <a:endParaRPr lang="nl-NL" sz="1800" b="0" i="0" u="none" strike="noStrike" baseline="3000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8604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28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065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77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53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B2B312-5D4C-1AF3-BD8F-A35281E42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81E78A1-5D0C-D329-8FF0-32446C03C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7DFA48B-9A0F-C3E0-CCC1-5B19445B6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822C068-4C9D-7804-152F-4D41C585E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jdelijke aanduiding voor tabel 6">
            <a:extLst>
              <a:ext uri="{FF2B5EF4-FFF2-40B4-BE49-F238E27FC236}">
                <a16:creationId xmlns:a16="http://schemas.microsoft.com/office/drawing/2014/main" id="{D9987103-0E15-437C-FB87-3D6E99E2C2F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1306513" y="4497388"/>
            <a:ext cx="8415337" cy="8042275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73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495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226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677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0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40335" y="12391053"/>
            <a:ext cx="9221689" cy="247704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eigen tekst en logo toe te 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64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11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426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63F29F-9D45-4291-ABAD-6684AD7693C9}" type="datetimeFigureOut">
              <a:rPr lang="nl-NL" smtClean="0"/>
              <a:t>8-8-2024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50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D71FE-87E1-4469-31B8-FE0FCBB8F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335" y="12391053"/>
            <a:ext cx="8839769" cy="2120077"/>
          </a:xfrm>
        </p:spPr>
        <p:txBody>
          <a:bodyPr/>
          <a:lstStyle/>
          <a:p>
            <a:r>
              <a:rPr lang="nl-NL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975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678B46-C6B9-3419-099F-4A10914AF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670" y="8693695"/>
            <a:ext cx="5486400" cy="5539139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1997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2045E8-299D-0FB7-E096-F7E3CBDE9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336" y="13139529"/>
            <a:ext cx="8899403" cy="1728565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1042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2045E8-299D-0FB7-E096-F7E3CBDE9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204" y="13318435"/>
            <a:ext cx="8899403" cy="1251485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486727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6" ma:contentTypeDescription="Een nieuw document maken." ma:contentTypeScope="" ma:versionID="a8056dd67c0ac075e67c4e981edff2ca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f1d0e646246bf32692fbbe03cd2a0137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17268F-20E9-44E9-9FA2-3329C38CE001}">
  <ds:schemaRefs>
    <ds:schemaRef ds:uri="45b0fde6-3671-446b-8026-4c0d418a39e7"/>
    <ds:schemaRef ds:uri="7ddfc4a7-2327-4f2d-b29d-dda666fbba3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95CF8C0-AE86-416D-B24B-C00067F093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5CDD8A-19E2-4186-9699-9F5FDB9B4B0E}">
  <ds:schemaRefs>
    <ds:schemaRef ds:uri="45b0fde6-3671-446b-8026-4c0d418a39e7"/>
    <ds:schemaRef ds:uri="7ddfc4a7-2327-4f2d-b29d-dda666fbba3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58</Words>
  <Application>Microsoft Office PowerPoint</Application>
  <PresentationFormat>Aangepast</PresentationFormat>
  <Paragraphs>12</Paragraphs>
  <Slides>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MinionPro-Regular</vt:lpstr>
      <vt:lpstr>Kantoorthema</vt:lpstr>
      <vt:lpstr> 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Irene Kraak (Stimular)</dc:creator>
  <cp:lastModifiedBy>Irene Kraak (Stimular)</cp:lastModifiedBy>
  <cp:revision>1</cp:revision>
  <cp:lastPrinted>2024-08-08T07:21:24Z</cp:lastPrinted>
  <dcterms:created xsi:type="dcterms:W3CDTF">2024-04-04T07:28:21Z</dcterms:created>
  <dcterms:modified xsi:type="dcterms:W3CDTF">2024-08-08T11:33:37Z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