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3"/>
  </p:notesMasterIdLst>
  <p:sldIdLst>
    <p:sldId id="256" r:id="rId5"/>
    <p:sldId id="262" r:id="rId6"/>
    <p:sldId id="267" r:id="rId7"/>
    <p:sldId id="269" r:id="rId8"/>
    <p:sldId id="270" r:id="rId9"/>
    <p:sldId id="268" r:id="rId10"/>
    <p:sldId id="263" r:id="rId11"/>
    <p:sldId id="266" r:id="rId12"/>
  </p:sldIdLst>
  <p:sldSz cx="10691813" cy="15119350"/>
  <p:notesSz cx="6800850" cy="9932988"/>
  <p:embeddedFontLst>
    <p:embeddedFont>
      <p:font typeface="Lexend Deca" panose="020B0604020202020204" charset="0"/>
      <p:regular r:id="rId14"/>
      <p:bold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967B7E-6C2E-F83A-8B8C-4436CF10602E}" name="Anne Jacobs (Stimular)" initials="AJ" userId="S::a.jacobs@stimular.nl::2d7c0f51-5732-4bb0-b13f-63d7b18d617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AAA1"/>
    <a:srgbClr val="65B32E"/>
    <a:srgbClr val="CBBDE0"/>
    <a:srgbClr val="4BC536"/>
    <a:srgbClr val="EE6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89ED86-DBB6-4ACE-AF8A-4E5F33DF2D58}" v="98" dt="2024-08-13T14:39:15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5489ED86-DBB6-4ACE-AF8A-4E5F33DF2D58}"/>
    <pc:docChg chg="undo custSel addSld delSld modSld modMainMaster">
      <pc:chgData name="Irene Kraak (Stimular)" userId="5679badc-dc7c-4f32-b309-887c9815f680" providerId="ADAL" clId="{5489ED86-DBB6-4ACE-AF8A-4E5F33DF2D58}" dt="2024-08-13T14:39:15.333" v="729"/>
      <pc:docMkLst>
        <pc:docMk/>
      </pc:docMkLst>
      <pc:sldChg chg="addSp delSp modSp mod setBg modClrScheme chgLayout">
        <pc:chgData name="Irene Kraak (Stimular)" userId="5679badc-dc7c-4f32-b309-887c9815f680" providerId="ADAL" clId="{5489ED86-DBB6-4ACE-AF8A-4E5F33DF2D58}" dt="2024-08-13T14:39:15.333" v="729"/>
        <pc:sldMkLst>
          <pc:docMk/>
          <pc:sldMk cId="869451433" sldId="262"/>
        </pc:sldMkLst>
        <pc:spChg chg="add mod ord">
          <ac:chgData name="Irene Kraak (Stimular)" userId="5679badc-dc7c-4f32-b309-887c9815f680" providerId="ADAL" clId="{5489ED86-DBB6-4ACE-AF8A-4E5F33DF2D58}" dt="2024-08-13T10:11:00.544" v="719" actId="1076"/>
          <ac:spMkLst>
            <pc:docMk/>
            <pc:sldMk cId="869451433" sldId="262"/>
            <ac:spMk id="2" creationId="{8E2B9B5C-42F6-152E-9B1F-9AEE5F79DC63}"/>
          </ac:spMkLst>
        </pc:spChg>
        <pc:spChg chg="del mod ord">
          <ac:chgData name="Irene Kraak (Stimular)" userId="5679badc-dc7c-4f32-b309-887c9815f680" providerId="ADAL" clId="{5489ED86-DBB6-4ACE-AF8A-4E5F33DF2D58}" dt="2024-08-13T10:10:34.172" v="717" actId="700"/>
          <ac:spMkLst>
            <pc:docMk/>
            <pc:sldMk cId="869451433" sldId="262"/>
            <ac:spMk id="8" creationId="{6D14CEAC-50AD-95A9-30FD-670CAE7DCA12}"/>
          </ac:spMkLst>
        </pc:spChg>
      </pc:sldChg>
      <pc:sldChg chg="addSp delSp modSp mod modClrScheme chgLayout">
        <pc:chgData name="Irene Kraak (Stimular)" userId="5679badc-dc7c-4f32-b309-887c9815f680" providerId="ADAL" clId="{5489ED86-DBB6-4ACE-AF8A-4E5F33DF2D58}" dt="2024-08-13T09:53:58.025" v="466" actId="14100"/>
        <pc:sldMkLst>
          <pc:docMk/>
          <pc:sldMk cId="4125702946" sldId="263"/>
        </pc:sldMkLst>
        <pc:spChg chg="add del mod ord">
          <ac:chgData name="Irene Kraak (Stimular)" userId="5679badc-dc7c-4f32-b309-887c9815f680" providerId="ADAL" clId="{5489ED86-DBB6-4ACE-AF8A-4E5F33DF2D58}" dt="2024-08-13T09:36:07.063" v="60" actId="700"/>
          <ac:spMkLst>
            <pc:docMk/>
            <pc:sldMk cId="4125702946" sldId="263"/>
            <ac:spMk id="2" creationId="{41FD540B-AFE8-9CAA-486A-B75BD6D34ED6}"/>
          </ac:spMkLst>
        </pc:spChg>
        <pc:spChg chg="mod">
          <ac:chgData name="Irene Kraak (Stimular)" userId="5679badc-dc7c-4f32-b309-887c9815f680" providerId="ADAL" clId="{5489ED86-DBB6-4ACE-AF8A-4E5F33DF2D58}" dt="2024-08-13T09:51:51.876" v="328" actId="1076"/>
          <ac:spMkLst>
            <pc:docMk/>
            <pc:sldMk cId="4125702946" sldId="263"/>
            <ac:spMk id="14" creationId="{0CE57250-D9DA-F9E8-AA31-A4F4BC91955F}"/>
          </ac:spMkLst>
        </pc:spChg>
        <pc:spChg chg="add del mod ord">
          <ac:chgData name="Irene Kraak (Stimular)" userId="5679badc-dc7c-4f32-b309-887c9815f680" providerId="ADAL" clId="{5489ED86-DBB6-4ACE-AF8A-4E5F33DF2D58}" dt="2024-08-13T09:38:56.685" v="76" actId="700"/>
          <ac:spMkLst>
            <pc:docMk/>
            <pc:sldMk cId="4125702946" sldId="263"/>
            <ac:spMk id="15" creationId="{08F7D748-7DBD-C26E-47D5-63423FDF1715}"/>
          </ac:spMkLst>
        </pc:spChg>
        <pc:spChg chg="add del mod ord">
          <ac:chgData name="Irene Kraak (Stimular)" userId="5679badc-dc7c-4f32-b309-887c9815f680" providerId="ADAL" clId="{5489ED86-DBB6-4ACE-AF8A-4E5F33DF2D58}" dt="2024-08-13T09:38:56.685" v="76" actId="700"/>
          <ac:spMkLst>
            <pc:docMk/>
            <pc:sldMk cId="4125702946" sldId="263"/>
            <ac:spMk id="18" creationId="{5E35B4ED-26CB-1D0E-03E7-9AAB920AA78D}"/>
          </ac:spMkLst>
        </pc:spChg>
        <pc:spChg chg="add del mod ord">
          <ac:chgData name="Irene Kraak (Stimular)" userId="5679badc-dc7c-4f32-b309-887c9815f680" providerId="ADAL" clId="{5489ED86-DBB6-4ACE-AF8A-4E5F33DF2D58}" dt="2024-08-13T09:38:56.685" v="76" actId="700"/>
          <ac:spMkLst>
            <pc:docMk/>
            <pc:sldMk cId="4125702946" sldId="263"/>
            <ac:spMk id="21" creationId="{2A7C6251-90C4-3C04-294A-3EF866892E9A}"/>
          </ac:spMkLst>
        </pc:spChg>
        <pc:spChg chg="add del mod ord">
          <ac:chgData name="Irene Kraak (Stimular)" userId="5679badc-dc7c-4f32-b309-887c9815f680" providerId="ADAL" clId="{5489ED86-DBB6-4ACE-AF8A-4E5F33DF2D58}" dt="2024-08-13T09:38:56.685" v="76" actId="700"/>
          <ac:spMkLst>
            <pc:docMk/>
            <pc:sldMk cId="4125702946" sldId="263"/>
            <ac:spMk id="22" creationId="{ECDBD812-9CB1-D7DA-B286-603FEECB64CE}"/>
          </ac:spMkLst>
        </pc:spChg>
        <pc:spChg chg="add del mod ord">
          <ac:chgData name="Irene Kraak (Stimular)" userId="5679badc-dc7c-4f32-b309-887c9815f680" providerId="ADAL" clId="{5489ED86-DBB6-4ACE-AF8A-4E5F33DF2D58}" dt="2024-08-13T09:38:56.685" v="76" actId="700"/>
          <ac:spMkLst>
            <pc:docMk/>
            <pc:sldMk cId="4125702946" sldId="263"/>
            <ac:spMk id="23" creationId="{E07F90D1-B655-BC12-1DE3-25755CE2B487}"/>
          </ac:spMkLst>
        </pc:spChg>
        <pc:spChg chg="add del mod ord">
          <ac:chgData name="Irene Kraak (Stimular)" userId="5679badc-dc7c-4f32-b309-887c9815f680" providerId="ADAL" clId="{5489ED86-DBB6-4ACE-AF8A-4E5F33DF2D58}" dt="2024-08-13T09:42:39.296" v="131" actId="700"/>
          <ac:spMkLst>
            <pc:docMk/>
            <pc:sldMk cId="4125702946" sldId="263"/>
            <ac:spMk id="24" creationId="{FE64DCAE-0EA6-1D3A-3A41-1E0BB53AE4B3}"/>
          </ac:spMkLst>
        </pc:spChg>
        <pc:spChg chg="add del mod ord">
          <ac:chgData name="Irene Kraak (Stimular)" userId="5679badc-dc7c-4f32-b309-887c9815f680" providerId="ADAL" clId="{5489ED86-DBB6-4ACE-AF8A-4E5F33DF2D58}" dt="2024-08-13T09:42:39.296" v="131" actId="700"/>
          <ac:spMkLst>
            <pc:docMk/>
            <pc:sldMk cId="4125702946" sldId="263"/>
            <ac:spMk id="25" creationId="{D5E7341A-0457-C5C6-1E4B-B6B9700FD3E1}"/>
          </ac:spMkLst>
        </pc:spChg>
        <pc:spChg chg="add del mod ord">
          <ac:chgData name="Irene Kraak (Stimular)" userId="5679badc-dc7c-4f32-b309-887c9815f680" providerId="ADAL" clId="{5489ED86-DBB6-4ACE-AF8A-4E5F33DF2D58}" dt="2024-08-13T09:42:39.296" v="131" actId="700"/>
          <ac:spMkLst>
            <pc:docMk/>
            <pc:sldMk cId="4125702946" sldId="263"/>
            <ac:spMk id="26" creationId="{ED5182E7-7FC9-272C-8EA9-1FB9F13C0989}"/>
          </ac:spMkLst>
        </pc:spChg>
        <pc:spChg chg="add del mod ord">
          <ac:chgData name="Irene Kraak (Stimular)" userId="5679badc-dc7c-4f32-b309-887c9815f680" providerId="ADAL" clId="{5489ED86-DBB6-4ACE-AF8A-4E5F33DF2D58}" dt="2024-08-13T09:42:39.296" v="131" actId="700"/>
          <ac:spMkLst>
            <pc:docMk/>
            <pc:sldMk cId="4125702946" sldId="263"/>
            <ac:spMk id="27" creationId="{79BEA99E-6161-0DA0-88C9-C0BC5F2D73A9}"/>
          </ac:spMkLst>
        </pc:spChg>
        <pc:spChg chg="add del mod ord">
          <ac:chgData name="Irene Kraak (Stimular)" userId="5679badc-dc7c-4f32-b309-887c9815f680" providerId="ADAL" clId="{5489ED86-DBB6-4ACE-AF8A-4E5F33DF2D58}" dt="2024-08-13T09:42:39.296" v="131" actId="700"/>
          <ac:spMkLst>
            <pc:docMk/>
            <pc:sldMk cId="4125702946" sldId="263"/>
            <ac:spMk id="28" creationId="{AEA90764-DAFC-63D9-BB70-AED54F253AAF}"/>
          </ac:spMkLst>
        </pc:spChg>
        <pc:spChg chg="add del mod ord">
          <ac:chgData name="Irene Kraak (Stimular)" userId="5679badc-dc7c-4f32-b309-887c9815f680" providerId="ADAL" clId="{5489ED86-DBB6-4ACE-AF8A-4E5F33DF2D58}" dt="2024-08-13T09:47:13.400" v="215" actId="700"/>
          <ac:spMkLst>
            <pc:docMk/>
            <pc:sldMk cId="4125702946" sldId="263"/>
            <ac:spMk id="29" creationId="{A314B8EF-99EC-0D71-EF16-10DBB3BC5CD9}"/>
          </ac:spMkLst>
        </pc:spChg>
        <pc:spChg chg="add del mod ord">
          <ac:chgData name="Irene Kraak (Stimular)" userId="5679badc-dc7c-4f32-b309-887c9815f680" providerId="ADAL" clId="{5489ED86-DBB6-4ACE-AF8A-4E5F33DF2D58}" dt="2024-08-13T09:47:13.400" v="215" actId="700"/>
          <ac:spMkLst>
            <pc:docMk/>
            <pc:sldMk cId="4125702946" sldId="263"/>
            <ac:spMk id="30" creationId="{E8750691-062F-B687-75EF-D552BE33C265}"/>
          </ac:spMkLst>
        </pc:spChg>
        <pc:spChg chg="add mod ord">
          <ac:chgData name="Irene Kraak (Stimular)" userId="5679badc-dc7c-4f32-b309-887c9815f680" providerId="ADAL" clId="{5489ED86-DBB6-4ACE-AF8A-4E5F33DF2D58}" dt="2024-08-13T09:50:24.673" v="233" actId="14100"/>
          <ac:spMkLst>
            <pc:docMk/>
            <pc:sldMk cId="4125702946" sldId="263"/>
            <ac:spMk id="31" creationId="{A08767D2-9C1A-0389-8CBC-D5BD5448680F}"/>
          </ac:spMkLst>
        </pc:spChg>
        <pc:spChg chg="add mod ord">
          <ac:chgData name="Irene Kraak (Stimular)" userId="5679badc-dc7c-4f32-b309-887c9815f680" providerId="ADAL" clId="{5489ED86-DBB6-4ACE-AF8A-4E5F33DF2D58}" dt="2024-08-13T09:50:24.673" v="233" actId="14100"/>
          <ac:spMkLst>
            <pc:docMk/>
            <pc:sldMk cId="4125702946" sldId="263"/>
            <ac:spMk id="32" creationId="{24DB6DF5-D5CF-FEA7-C70A-6E86FD8E9B7B}"/>
          </ac:spMkLst>
        </pc:spChg>
        <pc:spChg chg="add mod ord">
          <ac:chgData name="Irene Kraak (Stimular)" userId="5679badc-dc7c-4f32-b309-887c9815f680" providerId="ADAL" clId="{5489ED86-DBB6-4ACE-AF8A-4E5F33DF2D58}" dt="2024-08-13T09:50:24.673" v="233" actId="14100"/>
          <ac:spMkLst>
            <pc:docMk/>
            <pc:sldMk cId="4125702946" sldId="263"/>
            <ac:spMk id="33" creationId="{BA7FBCA0-2CBF-2975-01C8-9E6238AEB882}"/>
          </ac:spMkLst>
        </pc:spChg>
        <pc:spChg chg="add mod ord">
          <ac:chgData name="Irene Kraak (Stimular)" userId="5679badc-dc7c-4f32-b309-887c9815f680" providerId="ADAL" clId="{5489ED86-DBB6-4ACE-AF8A-4E5F33DF2D58}" dt="2024-08-13T09:50:57.889" v="266" actId="1076"/>
          <ac:spMkLst>
            <pc:docMk/>
            <pc:sldMk cId="4125702946" sldId="263"/>
            <ac:spMk id="34" creationId="{2D539BAE-F60E-83F6-CAFF-4461999D5835}"/>
          </ac:spMkLst>
        </pc:spChg>
        <pc:spChg chg="add mod ord">
          <ac:chgData name="Irene Kraak (Stimular)" userId="5679badc-dc7c-4f32-b309-887c9815f680" providerId="ADAL" clId="{5489ED86-DBB6-4ACE-AF8A-4E5F33DF2D58}" dt="2024-08-13T09:52:21.377" v="333" actId="1035"/>
          <ac:spMkLst>
            <pc:docMk/>
            <pc:sldMk cId="4125702946" sldId="263"/>
            <ac:spMk id="35" creationId="{ED7D9BCD-710C-A99D-B477-3CFF8C59F46E}"/>
          </ac:spMkLst>
        </pc:spChg>
        <pc:spChg chg="add mod ord">
          <ac:chgData name="Irene Kraak (Stimular)" userId="5679badc-dc7c-4f32-b309-887c9815f680" providerId="ADAL" clId="{5489ED86-DBB6-4ACE-AF8A-4E5F33DF2D58}" dt="2024-08-13T09:52:12.621" v="331" actId="14100"/>
          <ac:spMkLst>
            <pc:docMk/>
            <pc:sldMk cId="4125702946" sldId="263"/>
            <ac:spMk id="36" creationId="{8235CD6D-68EA-5130-9778-2D80AB13DBC4}"/>
          </ac:spMkLst>
        </pc:spChg>
        <pc:spChg chg="add mod ord">
          <ac:chgData name="Irene Kraak (Stimular)" userId="5679badc-dc7c-4f32-b309-887c9815f680" providerId="ADAL" clId="{5489ED86-DBB6-4ACE-AF8A-4E5F33DF2D58}" dt="2024-08-13T09:47:13.400" v="215" actId="700"/>
          <ac:spMkLst>
            <pc:docMk/>
            <pc:sldMk cId="4125702946" sldId="263"/>
            <ac:spMk id="37" creationId="{571F2B6C-D597-52AE-AD37-98CEE02EB410}"/>
          </ac:spMkLst>
        </pc:spChg>
        <pc:spChg chg="add mod ord">
          <ac:chgData name="Irene Kraak (Stimular)" userId="5679badc-dc7c-4f32-b309-887c9815f680" providerId="ADAL" clId="{5489ED86-DBB6-4ACE-AF8A-4E5F33DF2D58}" dt="2024-08-13T09:52:58.825" v="428" actId="14100"/>
          <ac:spMkLst>
            <pc:docMk/>
            <pc:sldMk cId="4125702946" sldId="263"/>
            <ac:spMk id="38" creationId="{ECF24CD7-AFC1-8753-F80D-AED7DF6B5161}"/>
          </ac:spMkLst>
        </pc:spChg>
        <pc:spChg chg="add mod ord">
          <ac:chgData name="Irene Kraak (Stimular)" userId="5679badc-dc7c-4f32-b309-887c9815f680" providerId="ADAL" clId="{5489ED86-DBB6-4ACE-AF8A-4E5F33DF2D58}" dt="2024-08-13T09:53:58.025" v="466" actId="14100"/>
          <ac:spMkLst>
            <pc:docMk/>
            <pc:sldMk cId="4125702946" sldId="263"/>
            <ac:spMk id="39" creationId="{D7F2CAA6-0B7D-1A1E-C518-DEDDE8006A06}"/>
          </ac:spMkLst>
        </pc:spChg>
        <pc:spChg chg="add mod ord">
          <ac:chgData name="Irene Kraak (Stimular)" userId="5679badc-dc7c-4f32-b309-887c9815f680" providerId="ADAL" clId="{5489ED86-DBB6-4ACE-AF8A-4E5F33DF2D58}" dt="2024-08-13T09:53:43.857" v="463" actId="14100"/>
          <ac:spMkLst>
            <pc:docMk/>
            <pc:sldMk cId="4125702946" sldId="263"/>
            <ac:spMk id="40" creationId="{5B627841-F5AC-497D-29D5-35AC042A52E6}"/>
          </ac:spMkLst>
        </pc:spChg>
        <pc:graphicFrameChg chg="add del mod modGraphic">
          <ac:chgData name="Irene Kraak (Stimular)" userId="5679badc-dc7c-4f32-b309-887c9815f680" providerId="ADAL" clId="{5489ED86-DBB6-4ACE-AF8A-4E5F33DF2D58}" dt="2024-08-13T09:53:22.167" v="432" actId="6549"/>
          <ac:graphicFrameMkLst>
            <pc:docMk/>
            <pc:sldMk cId="4125702946" sldId="263"/>
            <ac:graphicFrameMk id="4" creationId="{A8C82705-E7E0-0377-22BB-8B7F9D055FDE}"/>
          </ac:graphicFrameMkLst>
        </pc:graphicFrameChg>
        <pc:picChg chg="del">
          <ac:chgData name="Irene Kraak (Stimular)" userId="5679badc-dc7c-4f32-b309-887c9815f680" providerId="ADAL" clId="{5489ED86-DBB6-4ACE-AF8A-4E5F33DF2D58}" dt="2024-08-13T09:36:35.970" v="65" actId="478"/>
          <ac:picMkLst>
            <pc:docMk/>
            <pc:sldMk cId="4125702946" sldId="263"/>
            <ac:picMk id="3" creationId="{EA109FB8-9EA4-D746-5E66-3AA7453D6902}"/>
          </ac:picMkLst>
        </pc:picChg>
        <pc:picChg chg="mod">
          <ac:chgData name="Irene Kraak (Stimular)" userId="5679badc-dc7c-4f32-b309-887c9815f680" providerId="ADAL" clId="{5489ED86-DBB6-4ACE-AF8A-4E5F33DF2D58}" dt="2024-08-13T09:27:23.607" v="25" actId="1076"/>
          <ac:picMkLst>
            <pc:docMk/>
            <pc:sldMk cId="4125702946" sldId="263"/>
            <ac:picMk id="9" creationId="{25B0BF00-408B-15DC-F78D-60B5C91984C9}"/>
          </ac:picMkLst>
        </pc:picChg>
        <pc:picChg chg="del">
          <ac:chgData name="Irene Kraak (Stimular)" userId="5679badc-dc7c-4f32-b309-887c9815f680" providerId="ADAL" clId="{5489ED86-DBB6-4ACE-AF8A-4E5F33DF2D58}" dt="2024-08-13T09:36:37.371" v="66" actId="478"/>
          <ac:picMkLst>
            <pc:docMk/>
            <pc:sldMk cId="4125702946" sldId="263"/>
            <ac:picMk id="10" creationId="{B239AFB4-8F59-38A8-030D-C5363A7CC985}"/>
          </ac:picMkLst>
        </pc:picChg>
        <pc:picChg chg="del">
          <ac:chgData name="Irene Kraak (Stimular)" userId="5679badc-dc7c-4f32-b309-887c9815f680" providerId="ADAL" clId="{5489ED86-DBB6-4ACE-AF8A-4E5F33DF2D58}" dt="2024-08-13T09:51:02.212" v="267" actId="478"/>
          <ac:picMkLst>
            <pc:docMk/>
            <pc:sldMk cId="4125702946" sldId="263"/>
            <ac:picMk id="13" creationId="{831F6B90-9D35-2DD9-0853-5E9DA1F7A72B}"/>
          </ac:picMkLst>
        </pc:picChg>
        <pc:picChg chg="del">
          <ac:chgData name="Irene Kraak (Stimular)" userId="5679badc-dc7c-4f32-b309-887c9815f680" providerId="ADAL" clId="{5489ED86-DBB6-4ACE-AF8A-4E5F33DF2D58}" dt="2024-08-13T09:52:27.403" v="334" actId="478"/>
          <ac:picMkLst>
            <pc:docMk/>
            <pc:sldMk cId="4125702946" sldId="263"/>
            <ac:picMk id="16" creationId="{29A91EE3-2CAA-8714-D4DC-BBC3DA0AABA8}"/>
          </ac:picMkLst>
        </pc:picChg>
        <pc:picChg chg="del">
          <ac:chgData name="Irene Kraak (Stimular)" userId="5679badc-dc7c-4f32-b309-887c9815f680" providerId="ADAL" clId="{5489ED86-DBB6-4ACE-AF8A-4E5F33DF2D58}" dt="2024-08-13T09:53:27.172" v="433" actId="478"/>
          <ac:picMkLst>
            <pc:docMk/>
            <pc:sldMk cId="4125702946" sldId="263"/>
            <ac:picMk id="19" creationId="{F3E09041-6E6F-4189-118E-21252B8CA5BC}"/>
          </ac:picMkLst>
        </pc:picChg>
      </pc:sldChg>
      <pc:sldChg chg="addSp delSp modSp mod modClrScheme chgLayout">
        <pc:chgData name="Irene Kraak (Stimular)" userId="5679badc-dc7c-4f32-b309-887c9815f680" providerId="ADAL" clId="{5489ED86-DBB6-4ACE-AF8A-4E5F33DF2D58}" dt="2024-08-13T10:04:49.269" v="688" actId="1036"/>
        <pc:sldMkLst>
          <pc:docMk/>
          <pc:sldMk cId="3648843315" sldId="266"/>
        </pc:sldMkLst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2" creationId="{D1C5A439-F526-0337-68C2-E32C20302491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9" creationId="{99592E7D-296E-3D1F-2734-66780209A271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0" creationId="{5F8AE571-E71D-67BF-F166-9A49B3CE1540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1" creationId="{CD2F11FE-CA12-5BBA-3FFB-27A9D510526A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2" creationId="{2B91A7FE-ABD2-CCDD-4581-EE75D511CBF8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3" creationId="{61EE6B32-EC06-9993-6E70-70037B0F7049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4" creationId="{F441A046-9261-9207-7085-7E60DD2C4E63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5" creationId="{FF0F220D-F8EA-DCCA-0849-00D03D6B6C77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6" creationId="{ECE2FC06-0C8B-709F-0119-013E1E10C1EB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7" creationId="{B0983974-85CA-1D3C-2DEF-B854172C0740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8" creationId="{32584A7B-076C-0248-1820-DA38B7FFD506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19" creationId="{FF5F5750-F609-7177-0CA1-FABE55A27A73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20" creationId="{A91B21BE-A2E3-9242-4331-CB73BCB6A5FA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21" creationId="{86FC0302-244B-DCCE-2C76-19F87F84E657}"/>
          </ac:spMkLst>
        </pc:spChg>
        <pc:spChg chg="add del mod ord">
          <ac:chgData name="Irene Kraak (Stimular)" userId="5679badc-dc7c-4f32-b309-887c9815f680" providerId="ADAL" clId="{5489ED86-DBB6-4ACE-AF8A-4E5F33DF2D58}" dt="2024-08-13T09:57:02.827" v="537" actId="700"/>
          <ac:spMkLst>
            <pc:docMk/>
            <pc:sldMk cId="3648843315" sldId="266"/>
            <ac:spMk id="22" creationId="{F452A51B-9971-308C-B0CE-0DFC6E577D28}"/>
          </ac:spMkLst>
        </pc:spChg>
        <pc:spChg chg="add mod ord">
          <ac:chgData name="Irene Kraak (Stimular)" userId="5679badc-dc7c-4f32-b309-887c9815f680" providerId="ADAL" clId="{5489ED86-DBB6-4ACE-AF8A-4E5F33DF2D58}" dt="2024-08-13T10:01:55.323" v="582" actId="1036"/>
          <ac:spMkLst>
            <pc:docMk/>
            <pc:sldMk cId="3648843315" sldId="266"/>
            <ac:spMk id="23" creationId="{AC528623-30C0-1706-1E07-86E990D1A5C4}"/>
          </ac:spMkLst>
        </pc:spChg>
        <pc:spChg chg="add mod ord">
          <ac:chgData name="Irene Kraak (Stimular)" userId="5679badc-dc7c-4f32-b309-887c9815f680" providerId="ADAL" clId="{5489ED86-DBB6-4ACE-AF8A-4E5F33DF2D58}" dt="2024-08-13T10:01:55.323" v="582" actId="1036"/>
          <ac:spMkLst>
            <pc:docMk/>
            <pc:sldMk cId="3648843315" sldId="266"/>
            <ac:spMk id="24" creationId="{A754CF70-7468-1EC9-06B7-568AE984B8C1}"/>
          </ac:spMkLst>
        </pc:spChg>
        <pc:spChg chg="add mod ord">
          <ac:chgData name="Irene Kraak (Stimular)" userId="5679badc-dc7c-4f32-b309-887c9815f680" providerId="ADAL" clId="{5489ED86-DBB6-4ACE-AF8A-4E5F33DF2D58}" dt="2024-08-13T10:02:05.689" v="585" actId="1036"/>
          <ac:spMkLst>
            <pc:docMk/>
            <pc:sldMk cId="3648843315" sldId="266"/>
            <ac:spMk id="25" creationId="{2508862B-6004-FFED-4B9E-BD9231B47AE5}"/>
          </ac:spMkLst>
        </pc:spChg>
        <pc:spChg chg="add mod ord">
          <ac:chgData name="Irene Kraak (Stimular)" userId="5679badc-dc7c-4f32-b309-887c9815f680" providerId="ADAL" clId="{5489ED86-DBB6-4ACE-AF8A-4E5F33DF2D58}" dt="2024-08-13T10:02:12.641" v="587" actId="1035"/>
          <ac:spMkLst>
            <pc:docMk/>
            <pc:sldMk cId="3648843315" sldId="266"/>
            <ac:spMk id="26" creationId="{0628BCC9-9A5D-0AE7-04E7-6C1BE17965FB}"/>
          </ac:spMkLst>
        </pc:spChg>
        <pc:spChg chg="add mod ord">
          <ac:chgData name="Irene Kraak (Stimular)" userId="5679badc-dc7c-4f32-b309-887c9815f680" providerId="ADAL" clId="{5489ED86-DBB6-4ACE-AF8A-4E5F33DF2D58}" dt="2024-08-13T10:02:18.826" v="590" actId="1035"/>
          <ac:spMkLst>
            <pc:docMk/>
            <pc:sldMk cId="3648843315" sldId="266"/>
            <ac:spMk id="27" creationId="{D95CC2A0-E121-22B8-C8FC-42622E481BEF}"/>
          </ac:spMkLst>
        </pc:spChg>
        <pc:spChg chg="add mod ord">
          <ac:chgData name="Irene Kraak (Stimular)" userId="5679badc-dc7c-4f32-b309-887c9815f680" providerId="ADAL" clId="{5489ED86-DBB6-4ACE-AF8A-4E5F33DF2D58}" dt="2024-08-13T10:02:25.613" v="600" actId="1035"/>
          <ac:spMkLst>
            <pc:docMk/>
            <pc:sldMk cId="3648843315" sldId="266"/>
            <ac:spMk id="28" creationId="{9D859473-2347-3490-013B-21A3802CB21C}"/>
          </ac:spMkLst>
        </pc:spChg>
        <pc:spChg chg="add mod ord">
          <ac:chgData name="Irene Kraak (Stimular)" userId="5679badc-dc7c-4f32-b309-887c9815f680" providerId="ADAL" clId="{5489ED86-DBB6-4ACE-AF8A-4E5F33DF2D58}" dt="2024-08-13T10:02:31.177" v="612" actId="1036"/>
          <ac:spMkLst>
            <pc:docMk/>
            <pc:sldMk cId="3648843315" sldId="266"/>
            <ac:spMk id="29" creationId="{3311A007-835A-63DC-02A2-5B3ADE0859DA}"/>
          </ac:spMkLst>
        </pc:spChg>
        <pc:spChg chg="add mod ord">
          <ac:chgData name="Irene Kraak (Stimular)" userId="5679badc-dc7c-4f32-b309-887c9815f680" providerId="ADAL" clId="{5489ED86-DBB6-4ACE-AF8A-4E5F33DF2D58}" dt="2024-08-13T10:02:38.646" v="623" actId="1035"/>
          <ac:spMkLst>
            <pc:docMk/>
            <pc:sldMk cId="3648843315" sldId="266"/>
            <ac:spMk id="30" creationId="{BC55FCB7-7AD4-4EE9-5CCB-AFE8A3E0DBA2}"/>
          </ac:spMkLst>
        </pc:spChg>
        <pc:spChg chg="add mod ord">
          <ac:chgData name="Irene Kraak (Stimular)" userId="5679badc-dc7c-4f32-b309-887c9815f680" providerId="ADAL" clId="{5489ED86-DBB6-4ACE-AF8A-4E5F33DF2D58}" dt="2024-08-13T10:02:47.821" v="636" actId="1035"/>
          <ac:spMkLst>
            <pc:docMk/>
            <pc:sldMk cId="3648843315" sldId="266"/>
            <ac:spMk id="31" creationId="{B3CA2599-4767-3625-457B-F81C78C73E2A}"/>
          </ac:spMkLst>
        </pc:spChg>
        <pc:spChg chg="add mod ord">
          <ac:chgData name="Irene Kraak (Stimular)" userId="5679badc-dc7c-4f32-b309-887c9815f680" providerId="ADAL" clId="{5489ED86-DBB6-4ACE-AF8A-4E5F33DF2D58}" dt="2024-08-13T10:02:54.677" v="648" actId="1036"/>
          <ac:spMkLst>
            <pc:docMk/>
            <pc:sldMk cId="3648843315" sldId="266"/>
            <ac:spMk id="32" creationId="{F9692A87-B628-4D97-0EE3-84DBBB497B39}"/>
          </ac:spMkLst>
        </pc:spChg>
        <pc:spChg chg="add mod ord">
          <ac:chgData name="Irene Kraak (Stimular)" userId="5679badc-dc7c-4f32-b309-887c9815f680" providerId="ADAL" clId="{5489ED86-DBB6-4ACE-AF8A-4E5F33DF2D58}" dt="2024-08-13T10:03:52.921" v="669" actId="14100"/>
          <ac:spMkLst>
            <pc:docMk/>
            <pc:sldMk cId="3648843315" sldId="266"/>
            <ac:spMk id="33" creationId="{7091E303-AFC4-5D5B-8C4D-91451BBAE941}"/>
          </ac:spMkLst>
        </pc:spChg>
        <pc:spChg chg="add mod ord">
          <ac:chgData name="Irene Kraak (Stimular)" userId="5679badc-dc7c-4f32-b309-887c9815f680" providerId="ADAL" clId="{5489ED86-DBB6-4ACE-AF8A-4E5F33DF2D58}" dt="2024-08-13T10:03:42.745" v="666" actId="14100"/>
          <ac:spMkLst>
            <pc:docMk/>
            <pc:sldMk cId="3648843315" sldId="266"/>
            <ac:spMk id="34" creationId="{2CC3A11D-AC03-D9BB-F2EC-AE5B24C04FD2}"/>
          </ac:spMkLst>
        </pc:spChg>
        <pc:spChg chg="add mod ord">
          <ac:chgData name="Irene Kraak (Stimular)" userId="5679badc-dc7c-4f32-b309-887c9815f680" providerId="ADAL" clId="{5489ED86-DBB6-4ACE-AF8A-4E5F33DF2D58}" dt="2024-08-13T10:03:33.585" v="664" actId="14100"/>
          <ac:spMkLst>
            <pc:docMk/>
            <pc:sldMk cId="3648843315" sldId="266"/>
            <ac:spMk id="35" creationId="{4F61FA68-6217-6189-2FAD-EA3303621055}"/>
          </ac:spMkLst>
        </pc:spChg>
        <pc:spChg chg="add mod ord">
          <ac:chgData name="Irene Kraak (Stimular)" userId="5679badc-dc7c-4f32-b309-887c9815f680" providerId="ADAL" clId="{5489ED86-DBB6-4ACE-AF8A-4E5F33DF2D58}" dt="2024-08-13T10:04:49.269" v="688" actId="1036"/>
          <ac:spMkLst>
            <pc:docMk/>
            <pc:sldMk cId="3648843315" sldId="266"/>
            <ac:spMk id="36" creationId="{EFC2D6E9-EEF2-9F02-6B2A-DD7C9E9715B6}"/>
          </ac:spMkLst>
        </pc:spChg>
        <pc:spChg chg="add mod ord">
          <ac:chgData name="Irene Kraak (Stimular)" userId="5679badc-dc7c-4f32-b309-887c9815f680" providerId="ADAL" clId="{5489ED86-DBB6-4ACE-AF8A-4E5F33DF2D58}" dt="2024-08-13T10:04:42.756" v="686" actId="1036"/>
          <ac:spMkLst>
            <pc:docMk/>
            <pc:sldMk cId="3648843315" sldId="266"/>
            <ac:spMk id="37" creationId="{4EA56803-F1B2-9BD5-D41B-4D031764544E}"/>
          </ac:spMkLst>
        </pc:spChg>
        <pc:graphicFrameChg chg="mod modGraphic">
          <ac:chgData name="Irene Kraak (Stimular)" userId="5679badc-dc7c-4f32-b309-887c9815f680" providerId="ADAL" clId="{5489ED86-DBB6-4ACE-AF8A-4E5F33DF2D58}" dt="2024-08-13T10:04:35.410" v="682"/>
          <ac:graphicFrameMkLst>
            <pc:docMk/>
            <pc:sldMk cId="3648843315" sldId="266"/>
            <ac:graphicFrameMk id="4" creationId="{A8C82705-E7E0-0377-22BB-8B7F9D055FDE}"/>
          </ac:graphicFrameMkLst>
        </pc:graphicFrameChg>
        <pc:picChg chg="del">
          <ac:chgData name="Irene Kraak (Stimular)" userId="5679badc-dc7c-4f32-b309-887c9815f680" providerId="ADAL" clId="{5489ED86-DBB6-4ACE-AF8A-4E5F33DF2D58}" dt="2024-08-13T09:57:05.580" v="538" actId="478"/>
          <ac:picMkLst>
            <pc:docMk/>
            <pc:sldMk cId="3648843315" sldId="266"/>
            <ac:picMk id="3" creationId="{EA109FB8-9EA4-D746-5E66-3AA7453D6902}"/>
          </ac:picMkLst>
        </pc:picChg>
        <pc:picChg chg="del">
          <ac:chgData name="Irene Kraak (Stimular)" userId="5679badc-dc7c-4f32-b309-887c9815f680" providerId="ADAL" clId="{5489ED86-DBB6-4ACE-AF8A-4E5F33DF2D58}" dt="2024-08-13T09:57:17.449" v="542" actId="478"/>
          <ac:picMkLst>
            <pc:docMk/>
            <pc:sldMk cId="3648843315" sldId="266"/>
            <ac:picMk id="5" creationId="{6EF118F6-A887-31D0-7698-5C3E455075F0}"/>
          </ac:picMkLst>
        </pc:picChg>
        <pc:picChg chg="del">
          <ac:chgData name="Irene Kraak (Stimular)" userId="5679badc-dc7c-4f32-b309-887c9815f680" providerId="ADAL" clId="{5489ED86-DBB6-4ACE-AF8A-4E5F33DF2D58}" dt="2024-08-13T09:58:32.720" v="554" actId="478"/>
          <ac:picMkLst>
            <pc:docMk/>
            <pc:sldMk cId="3648843315" sldId="266"/>
            <ac:picMk id="6" creationId="{C437B71E-ECA8-603C-C003-A825E39DC075}"/>
          </ac:picMkLst>
        </pc:picChg>
        <pc:picChg chg="del">
          <ac:chgData name="Irene Kraak (Stimular)" userId="5679badc-dc7c-4f32-b309-887c9815f680" providerId="ADAL" clId="{5489ED86-DBB6-4ACE-AF8A-4E5F33DF2D58}" dt="2024-08-13T09:58:31.728" v="553" actId="478"/>
          <ac:picMkLst>
            <pc:docMk/>
            <pc:sldMk cId="3648843315" sldId="266"/>
            <ac:picMk id="7" creationId="{18A28B26-FA76-8F83-9123-C3221B570C41}"/>
          </ac:picMkLst>
        </pc:picChg>
        <pc:picChg chg="del">
          <ac:chgData name="Irene Kraak (Stimular)" userId="5679badc-dc7c-4f32-b309-887c9815f680" providerId="ADAL" clId="{5489ED86-DBB6-4ACE-AF8A-4E5F33DF2D58}" dt="2024-08-13T09:58:30.291" v="552" actId="478"/>
          <ac:picMkLst>
            <pc:docMk/>
            <pc:sldMk cId="3648843315" sldId="266"/>
            <ac:picMk id="8" creationId="{EF8C995F-4521-D87B-5BB2-49A226D7AAE3}"/>
          </ac:picMkLst>
        </pc:picChg>
      </pc:sldChg>
      <pc:sldChg chg="setBg">
        <pc:chgData name="Irene Kraak (Stimular)" userId="5679badc-dc7c-4f32-b309-887c9815f680" providerId="ADAL" clId="{5489ED86-DBB6-4ACE-AF8A-4E5F33DF2D58}" dt="2024-08-13T09:25:37.592" v="15"/>
        <pc:sldMkLst>
          <pc:docMk/>
          <pc:sldMk cId="3586949475" sldId="267"/>
        </pc:sldMkLst>
      </pc:sldChg>
      <pc:sldChg chg="setBg">
        <pc:chgData name="Irene Kraak (Stimular)" userId="5679badc-dc7c-4f32-b309-887c9815f680" providerId="ADAL" clId="{5489ED86-DBB6-4ACE-AF8A-4E5F33DF2D58}" dt="2024-08-13T09:26:23.695" v="21"/>
        <pc:sldMkLst>
          <pc:docMk/>
          <pc:sldMk cId="530872740" sldId="268"/>
        </pc:sldMkLst>
      </pc:sldChg>
      <pc:sldChg chg="setBg">
        <pc:chgData name="Irene Kraak (Stimular)" userId="5679badc-dc7c-4f32-b309-887c9815f680" providerId="ADAL" clId="{5489ED86-DBB6-4ACE-AF8A-4E5F33DF2D58}" dt="2024-08-13T11:59:01.509" v="725"/>
        <pc:sldMkLst>
          <pc:docMk/>
          <pc:sldMk cId="3785665342" sldId="269"/>
        </pc:sldMkLst>
      </pc:sldChg>
      <pc:sldChg chg="setBg">
        <pc:chgData name="Irene Kraak (Stimular)" userId="5679badc-dc7c-4f32-b309-887c9815f680" providerId="ADAL" clId="{5489ED86-DBB6-4ACE-AF8A-4E5F33DF2D58}" dt="2024-08-13T09:26:04.726" v="19"/>
        <pc:sldMkLst>
          <pc:docMk/>
          <pc:sldMk cId="3824849129" sldId="270"/>
        </pc:sldMkLst>
      </pc:sldChg>
      <pc:sldChg chg="add del">
        <pc:chgData name="Irene Kraak (Stimular)" userId="5679badc-dc7c-4f32-b309-887c9815f680" providerId="ADAL" clId="{5489ED86-DBB6-4ACE-AF8A-4E5F33DF2D58}" dt="2024-08-13T09:54:18.654" v="467" actId="2696"/>
        <pc:sldMkLst>
          <pc:docMk/>
          <pc:sldMk cId="3344543420" sldId="271"/>
        </pc:sldMkLst>
      </pc:sldChg>
      <pc:sldChg chg="add del">
        <pc:chgData name="Irene Kraak (Stimular)" userId="5679badc-dc7c-4f32-b309-887c9815f680" providerId="ADAL" clId="{5489ED86-DBB6-4ACE-AF8A-4E5F33DF2D58}" dt="2024-08-13T10:05:02.330" v="689" actId="2696"/>
        <pc:sldMkLst>
          <pc:docMk/>
          <pc:sldMk cId="4169317293" sldId="271"/>
        </pc:sldMkLst>
      </pc:sldChg>
      <pc:sldMasterChg chg="addSldLayout modSldLayout sldLayoutOrd">
        <pc:chgData name="Irene Kraak (Stimular)" userId="5679badc-dc7c-4f32-b309-887c9815f680" providerId="ADAL" clId="{5489ED86-DBB6-4ACE-AF8A-4E5F33DF2D58}" dt="2024-08-13T10:10:25.776" v="716" actId="1076"/>
        <pc:sldMasterMkLst>
          <pc:docMk/>
          <pc:sldMasterMk cId="254506121" sldId="2147483660"/>
        </pc:sldMasterMkLst>
        <pc:sldLayoutChg chg="addSp delSp modSp mod">
          <pc:chgData name="Irene Kraak (Stimular)" userId="5679badc-dc7c-4f32-b309-887c9815f680" providerId="ADAL" clId="{5489ED86-DBB6-4ACE-AF8A-4E5F33DF2D58}" dt="2024-08-13T09:46:59.434" v="214" actId="1076"/>
          <pc:sldLayoutMkLst>
            <pc:docMk/>
            <pc:sldMasterMk cId="254506121" sldId="2147483660"/>
            <pc:sldLayoutMk cId="3252263254" sldId="2147483663"/>
          </pc:sldLayoutMkLst>
          <pc:spChg chg="add mod">
            <ac:chgData name="Irene Kraak (Stimular)" userId="5679badc-dc7c-4f32-b309-887c9815f680" providerId="ADAL" clId="{5489ED86-DBB6-4ACE-AF8A-4E5F33DF2D58}" dt="2024-08-13T09:46:54.738" v="213" actId="1076"/>
            <ac:spMkLst>
              <pc:docMk/>
              <pc:sldMasterMk cId="254506121" sldId="2147483660"/>
              <pc:sldLayoutMk cId="3252263254" sldId="2147483663"/>
              <ac:spMk id="2" creationId="{89B88A3E-00DE-3117-7318-9AE4F4D6363A}"/>
            </ac:spMkLst>
          </pc:spChg>
          <pc:spChg chg="del mod">
            <ac:chgData name="Irene Kraak (Stimular)" userId="5679badc-dc7c-4f32-b309-887c9815f680" providerId="ADAL" clId="{5489ED86-DBB6-4ACE-AF8A-4E5F33DF2D58}" dt="2024-08-13T09:40:27.351" v="105" actId="478"/>
            <ac:spMkLst>
              <pc:docMk/>
              <pc:sldMasterMk cId="254506121" sldId="2147483660"/>
              <pc:sldLayoutMk cId="3252263254" sldId="2147483663"/>
              <ac:spMk id="3" creationId="{00000000-0000-0000-0000-000000000000}"/>
            </ac:spMkLst>
          </pc:spChg>
          <pc:spChg chg="add del mod">
            <ac:chgData name="Irene Kraak (Stimular)" userId="5679badc-dc7c-4f32-b309-887c9815f680" providerId="ADAL" clId="{5489ED86-DBB6-4ACE-AF8A-4E5F33DF2D58}" dt="2024-08-13T09:35:44.273" v="58" actId="478"/>
            <ac:spMkLst>
              <pc:docMk/>
              <pc:sldMasterMk cId="254506121" sldId="2147483660"/>
              <pc:sldLayoutMk cId="3252263254" sldId="2147483663"/>
              <ac:spMk id="4" creationId="{F8D33337-A1D3-677C-7594-998957F9427F}"/>
            </ac:spMkLst>
          </pc:spChg>
          <pc:spChg chg="add del mod">
            <ac:chgData name="Irene Kraak (Stimular)" userId="5679badc-dc7c-4f32-b309-887c9815f680" providerId="ADAL" clId="{5489ED86-DBB6-4ACE-AF8A-4E5F33DF2D58}" dt="2024-08-13T09:40:28.337" v="106" actId="478"/>
            <ac:spMkLst>
              <pc:docMk/>
              <pc:sldMasterMk cId="254506121" sldId="2147483660"/>
              <pc:sldLayoutMk cId="3252263254" sldId="2147483663"/>
              <ac:spMk id="5" creationId="{7B76AFA5-DAFB-80B0-C31F-AAB1B9876C47}"/>
            </ac:spMkLst>
          </pc:spChg>
          <pc:spChg chg="add del mod">
            <ac:chgData name="Irene Kraak (Stimular)" userId="5679badc-dc7c-4f32-b309-887c9815f680" providerId="ADAL" clId="{5489ED86-DBB6-4ACE-AF8A-4E5F33DF2D58}" dt="2024-08-13T09:40:30.146" v="107" actId="478"/>
            <ac:spMkLst>
              <pc:docMk/>
              <pc:sldMasterMk cId="254506121" sldId="2147483660"/>
              <pc:sldLayoutMk cId="3252263254" sldId="2147483663"/>
              <ac:spMk id="6" creationId="{629CDA62-778F-0708-1281-FD4DB19BF598}"/>
            </ac:spMkLst>
          </pc:spChg>
          <pc:spChg chg="add del mod">
            <ac:chgData name="Irene Kraak (Stimular)" userId="5679badc-dc7c-4f32-b309-887c9815f680" providerId="ADAL" clId="{5489ED86-DBB6-4ACE-AF8A-4E5F33DF2D58}" dt="2024-08-13T09:40:31.294" v="108" actId="478"/>
            <ac:spMkLst>
              <pc:docMk/>
              <pc:sldMasterMk cId="254506121" sldId="2147483660"/>
              <pc:sldLayoutMk cId="3252263254" sldId="2147483663"/>
              <ac:spMk id="7" creationId="{E18DB6FA-1E29-B460-76B1-7040AAE6F544}"/>
            </ac:spMkLst>
          </pc:spChg>
          <pc:spChg chg="add mod">
            <ac:chgData name="Irene Kraak (Stimular)" userId="5679badc-dc7c-4f32-b309-887c9815f680" providerId="ADAL" clId="{5489ED86-DBB6-4ACE-AF8A-4E5F33DF2D58}" dt="2024-08-13T09:46:49.547" v="212" actId="1076"/>
            <ac:spMkLst>
              <pc:docMk/>
              <pc:sldMasterMk cId="254506121" sldId="2147483660"/>
              <pc:sldLayoutMk cId="3252263254" sldId="2147483663"/>
              <ac:spMk id="8" creationId="{88ACAE22-482B-2AFE-8DEB-98163D051E33}"/>
            </ac:spMkLst>
          </pc:spChg>
          <pc:spChg chg="add mod">
            <ac:chgData name="Irene Kraak (Stimular)" userId="5679badc-dc7c-4f32-b309-887c9815f680" providerId="ADAL" clId="{5489ED86-DBB6-4ACE-AF8A-4E5F33DF2D58}" dt="2024-08-13T09:40:37.626" v="109"/>
            <ac:spMkLst>
              <pc:docMk/>
              <pc:sldMasterMk cId="254506121" sldId="2147483660"/>
              <pc:sldLayoutMk cId="3252263254" sldId="2147483663"/>
              <ac:spMk id="9" creationId="{DE36C077-DE21-2C8A-C219-9878B9E0D4C5}"/>
            </ac:spMkLst>
          </pc:spChg>
          <pc:spChg chg="add del mod">
            <ac:chgData name="Irene Kraak (Stimular)" userId="5679badc-dc7c-4f32-b309-887c9815f680" providerId="ADAL" clId="{5489ED86-DBB6-4ACE-AF8A-4E5F33DF2D58}" dt="2024-08-13T09:42:14.479" v="124" actId="478"/>
            <ac:spMkLst>
              <pc:docMk/>
              <pc:sldMasterMk cId="254506121" sldId="2147483660"/>
              <pc:sldLayoutMk cId="3252263254" sldId="2147483663"/>
              <ac:spMk id="10" creationId="{57D02E19-DE28-0E42-E9BE-4F683B209638}"/>
            </ac:spMkLst>
          </pc:spChg>
          <pc:spChg chg="add del mod">
            <ac:chgData name="Irene Kraak (Stimular)" userId="5679badc-dc7c-4f32-b309-887c9815f680" providerId="ADAL" clId="{5489ED86-DBB6-4ACE-AF8A-4E5F33DF2D58}" dt="2024-08-13T09:42:15.756" v="125" actId="478"/>
            <ac:spMkLst>
              <pc:docMk/>
              <pc:sldMasterMk cId="254506121" sldId="2147483660"/>
              <pc:sldLayoutMk cId="3252263254" sldId="2147483663"/>
              <ac:spMk id="11" creationId="{46154F23-83C8-796D-626F-40833C954EB5}"/>
            </ac:spMkLst>
          </pc:spChg>
          <pc:spChg chg="add del mod">
            <ac:chgData name="Irene Kraak (Stimular)" userId="5679badc-dc7c-4f32-b309-887c9815f680" providerId="ADAL" clId="{5489ED86-DBB6-4ACE-AF8A-4E5F33DF2D58}" dt="2024-08-13T09:42:17.123" v="126" actId="478"/>
            <ac:spMkLst>
              <pc:docMk/>
              <pc:sldMasterMk cId="254506121" sldId="2147483660"/>
              <pc:sldLayoutMk cId="3252263254" sldId="2147483663"/>
              <ac:spMk id="12" creationId="{DF48B7DC-0D10-0CDA-1041-B96446AD7128}"/>
            </ac:spMkLst>
          </pc:spChg>
          <pc:spChg chg="add del mod">
            <ac:chgData name="Irene Kraak (Stimular)" userId="5679badc-dc7c-4f32-b309-887c9815f680" providerId="ADAL" clId="{5489ED86-DBB6-4ACE-AF8A-4E5F33DF2D58}" dt="2024-08-13T09:42:18.241" v="127" actId="478"/>
            <ac:spMkLst>
              <pc:docMk/>
              <pc:sldMasterMk cId="254506121" sldId="2147483660"/>
              <pc:sldLayoutMk cId="3252263254" sldId="2147483663"/>
              <ac:spMk id="13" creationId="{37DBC33B-A479-2F8E-CACB-9934AD628D1A}"/>
            </ac:spMkLst>
          </pc:spChg>
          <pc:spChg chg="add del mod">
            <ac:chgData name="Irene Kraak (Stimular)" userId="5679badc-dc7c-4f32-b309-887c9815f680" providerId="ADAL" clId="{5489ED86-DBB6-4ACE-AF8A-4E5F33DF2D58}" dt="2024-08-13T09:42:20.779" v="129" actId="478"/>
            <ac:spMkLst>
              <pc:docMk/>
              <pc:sldMasterMk cId="254506121" sldId="2147483660"/>
              <pc:sldLayoutMk cId="3252263254" sldId="2147483663"/>
              <ac:spMk id="14" creationId="{7BA6335D-9C4F-E8E2-0D61-A8DC08BBBAAE}"/>
            </ac:spMkLst>
          </pc:spChg>
          <pc:spChg chg="add del mod">
            <ac:chgData name="Irene Kraak (Stimular)" userId="5679badc-dc7c-4f32-b309-887c9815f680" providerId="ADAL" clId="{5489ED86-DBB6-4ACE-AF8A-4E5F33DF2D58}" dt="2024-08-13T09:42:22.698" v="130" actId="478"/>
            <ac:spMkLst>
              <pc:docMk/>
              <pc:sldMasterMk cId="254506121" sldId="2147483660"/>
              <pc:sldLayoutMk cId="3252263254" sldId="2147483663"/>
              <ac:spMk id="15" creationId="{AF1190CF-1F61-B45A-72C6-6EFEE6071672}"/>
            </ac:spMkLst>
          </pc:spChg>
          <pc:spChg chg="add mod">
            <ac:chgData name="Irene Kraak (Stimular)" userId="5679badc-dc7c-4f32-b309-887c9815f680" providerId="ADAL" clId="{5489ED86-DBB6-4ACE-AF8A-4E5F33DF2D58}" dt="2024-08-13T09:45:22.986" v="193" actId="14100"/>
            <ac:spMkLst>
              <pc:docMk/>
              <pc:sldMasterMk cId="254506121" sldId="2147483660"/>
              <pc:sldLayoutMk cId="3252263254" sldId="2147483663"/>
              <ac:spMk id="16" creationId="{D3DF69E6-FA01-BD18-0B2A-2008D3D0E25A}"/>
            </ac:spMkLst>
          </pc:spChg>
          <pc:spChg chg="add mod">
            <ac:chgData name="Irene Kraak (Stimular)" userId="5679badc-dc7c-4f32-b309-887c9815f680" providerId="ADAL" clId="{5489ED86-DBB6-4ACE-AF8A-4E5F33DF2D58}" dt="2024-08-13T09:45:28.098" v="194" actId="1076"/>
            <ac:spMkLst>
              <pc:docMk/>
              <pc:sldMasterMk cId="254506121" sldId="2147483660"/>
              <pc:sldLayoutMk cId="3252263254" sldId="2147483663"/>
              <ac:spMk id="17" creationId="{A00585A0-E56B-A820-9BB5-4C5BDB4A4035}"/>
            </ac:spMkLst>
          </pc:spChg>
          <pc:spChg chg="add mod">
            <ac:chgData name="Irene Kraak (Stimular)" userId="5679badc-dc7c-4f32-b309-887c9815f680" providerId="ADAL" clId="{5489ED86-DBB6-4ACE-AF8A-4E5F33DF2D58}" dt="2024-08-13T09:45:58.977" v="204" actId="14100"/>
            <ac:spMkLst>
              <pc:docMk/>
              <pc:sldMasterMk cId="254506121" sldId="2147483660"/>
              <pc:sldLayoutMk cId="3252263254" sldId="2147483663"/>
              <ac:spMk id="18" creationId="{D908199C-1983-0D12-252B-1949E74137B9}"/>
            </ac:spMkLst>
          </pc:spChg>
          <pc:spChg chg="add mod">
            <ac:chgData name="Irene Kraak (Stimular)" userId="5679badc-dc7c-4f32-b309-887c9815f680" providerId="ADAL" clId="{5489ED86-DBB6-4ACE-AF8A-4E5F33DF2D58}" dt="2024-08-13T09:46:06.468" v="205" actId="1076"/>
            <ac:spMkLst>
              <pc:docMk/>
              <pc:sldMasterMk cId="254506121" sldId="2147483660"/>
              <pc:sldLayoutMk cId="3252263254" sldId="2147483663"/>
              <ac:spMk id="19" creationId="{901A3611-FCB2-AE92-20DA-4EF3DA5F12B9}"/>
            </ac:spMkLst>
          </pc:spChg>
          <pc:spChg chg="add mod">
            <ac:chgData name="Irene Kraak (Stimular)" userId="5679badc-dc7c-4f32-b309-887c9815f680" providerId="ADAL" clId="{5489ED86-DBB6-4ACE-AF8A-4E5F33DF2D58}" dt="2024-08-13T09:46:18.026" v="207" actId="14100"/>
            <ac:spMkLst>
              <pc:docMk/>
              <pc:sldMasterMk cId="254506121" sldId="2147483660"/>
              <pc:sldLayoutMk cId="3252263254" sldId="2147483663"/>
              <ac:spMk id="20" creationId="{D40E14EA-24D1-DBA2-D36B-FE99BB5269E6}"/>
            </ac:spMkLst>
          </pc:spChg>
          <pc:spChg chg="add mod">
            <ac:chgData name="Irene Kraak (Stimular)" userId="5679badc-dc7c-4f32-b309-887c9815f680" providerId="ADAL" clId="{5489ED86-DBB6-4ACE-AF8A-4E5F33DF2D58}" dt="2024-08-13T09:46:25.394" v="208" actId="1076"/>
            <ac:spMkLst>
              <pc:docMk/>
              <pc:sldMasterMk cId="254506121" sldId="2147483660"/>
              <pc:sldLayoutMk cId="3252263254" sldId="2147483663"/>
              <ac:spMk id="21" creationId="{C8E743BF-A960-0AE7-2134-4911C406E16B}"/>
            </ac:spMkLst>
          </pc:spChg>
          <pc:spChg chg="add mod">
            <ac:chgData name="Irene Kraak (Stimular)" userId="5679badc-dc7c-4f32-b309-887c9815f680" providerId="ADAL" clId="{5489ED86-DBB6-4ACE-AF8A-4E5F33DF2D58}" dt="2024-08-13T09:46:39.393" v="210" actId="14100"/>
            <ac:spMkLst>
              <pc:docMk/>
              <pc:sldMasterMk cId="254506121" sldId="2147483660"/>
              <pc:sldLayoutMk cId="3252263254" sldId="2147483663"/>
              <ac:spMk id="22" creationId="{1608A28D-729A-1585-67C4-4DB7AD14D720}"/>
            </ac:spMkLst>
          </pc:spChg>
          <pc:spChg chg="add mod">
            <ac:chgData name="Irene Kraak (Stimular)" userId="5679badc-dc7c-4f32-b309-887c9815f680" providerId="ADAL" clId="{5489ED86-DBB6-4ACE-AF8A-4E5F33DF2D58}" dt="2024-08-13T09:46:59.434" v="214" actId="1076"/>
            <ac:spMkLst>
              <pc:docMk/>
              <pc:sldMasterMk cId="254506121" sldId="2147483660"/>
              <pc:sldLayoutMk cId="3252263254" sldId="2147483663"/>
              <ac:spMk id="23" creationId="{CF60748C-1284-DF17-6484-B1088E7B43A3}"/>
            </ac:spMkLst>
          </pc:spChg>
        </pc:sldLayoutChg>
        <pc:sldLayoutChg chg="addSp delSp modSp add mod ord modTransition">
          <pc:chgData name="Irene Kraak (Stimular)" userId="5679badc-dc7c-4f32-b309-887c9815f680" providerId="ADAL" clId="{5489ED86-DBB6-4ACE-AF8A-4E5F33DF2D58}" dt="2024-08-13T10:09:51.374" v="695" actId="20578"/>
          <pc:sldLayoutMkLst>
            <pc:docMk/>
            <pc:sldMasterMk cId="254506121" sldId="2147483660"/>
            <pc:sldLayoutMk cId="3013073571" sldId="2147483673"/>
          </pc:sldLayoutMkLst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2" creationId="{89B88A3E-00DE-3117-7318-9AE4F4D6363A}"/>
            </ac:spMkLst>
          </pc:spChg>
          <pc:spChg chg="add mod">
            <ac:chgData name="Irene Kraak (Stimular)" userId="5679badc-dc7c-4f32-b309-887c9815f680" providerId="ADAL" clId="{5489ED86-DBB6-4ACE-AF8A-4E5F33DF2D58}" dt="2024-08-13T09:56:00.780" v="523" actId="14100"/>
            <ac:spMkLst>
              <pc:docMk/>
              <pc:sldMasterMk cId="254506121" sldId="2147483660"/>
              <pc:sldLayoutMk cId="3013073571" sldId="2147483673"/>
              <ac:spMk id="3" creationId="{D06A317E-88FA-7E16-99D2-859863331C45}"/>
            </ac:spMkLst>
          </pc:spChg>
          <pc:spChg chg="add del mod">
            <ac:chgData name="Irene Kraak (Stimular)" userId="5679badc-dc7c-4f32-b309-887c9815f680" providerId="ADAL" clId="{5489ED86-DBB6-4ACE-AF8A-4E5F33DF2D58}" dt="2024-08-13T09:56:38.386" v="534" actId="478"/>
            <ac:spMkLst>
              <pc:docMk/>
              <pc:sldMasterMk cId="254506121" sldId="2147483660"/>
              <pc:sldLayoutMk cId="3013073571" sldId="2147483673"/>
              <ac:spMk id="4" creationId="{CE524520-46BF-9EE8-960E-9E42B3B1F59C}"/>
            </ac:spMkLst>
          </pc:spChg>
          <pc:spChg chg="add mod">
            <ac:chgData name="Irene Kraak (Stimular)" userId="5679badc-dc7c-4f32-b309-887c9815f680" providerId="ADAL" clId="{5489ED86-DBB6-4ACE-AF8A-4E5F33DF2D58}" dt="2024-08-13T09:56:29.984" v="532" actId="1076"/>
            <ac:spMkLst>
              <pc:docMk/>
              <pc:sldMasterMk cId="254506121" sldId="2147483660"/>
              <pc:sldLayoutMk cId="3013073571" sldId="2147483673"/>
              <ac:spMk id="5" creationId="{D6C01111-4597-A75E-D563-B3FE81F19E56}"/>
            </ac:spMkLst>
          </pc:spChg>
          <pc:spChg chg="add mod">
            <ac:chgData name="Irene Kraak (Stimular)" userId="5679badc-dc7c-4f32-b309-887c9815f680" providerId="ADAL" clId="{5489ED86-DBB6-4ACE-AF8A-4E5F33DF2D58}" dt="2024-08-13T09:56:34.865" v="533" actId="1076"/>
            <ac:spMkLst>
              <pc:docMk/>
              <pc:sldMasterMk cId="254506121" sldId="2147483660"/>
              <pc:sldLayoutMk cId="3013073571" sldId="2147483673"/>
              <ac:spMk id="6" creationId="{C279DE8A-B27F-D827-9A40-D173959C2AAF}"/>
            </ac:spMkLst>
          </pc:spChg>
          <pc:spChg chg="add mod">
            <ac:chgData name="Irene Kraak (Stimular)" userId="5679badc-dc7c-4f32-b309-887c9815f680" providerId="ADAL" clId="{5489ED86-DBB6-4ACE-AF8A-4E5F33DF2D58}" dt="2024-08-13T09:56:19.946" v="530" actId="1076"/>
            <ac:spMkLst>
              <pc:docMk/>
              <pc:sldMasterMk cId="254506121" sldId="2147483660"/>
              <pc:sldLayoutMk cId="3013073571" sldId="2147483673"/>
              <ac:spMk id="7" creationId="{EF864506-C128-E0C4-9939-E264EFE9956C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8" creationId="{88ACAE22-482B-2AFE-8DEB-98163D051E33}"/>
            </ac:spMkLst>
          </pc:spChg>
          <pc:spChg chg="add mod">
            <ac:chgData name="Irene Kraak (Stimular)" userId="5679badc-dc7c-4f32-b309-887c9815f680" providerId="ADAL" clId="{5489ED86-DBB6-4ACE-AF8A-4E5F33DF2D58}" dt="2024-08-13T09:56:16.170" v="529" actId="1076"/>
            <ac:spMkLst>
              <pc:docMk/>
              <pc:sldMasterMk cId="254506121" sldId="2147483660"/>
              <pc:sldLayoutMk cId="3013073571" sldId="2147483673"/>
              <ac:spMk id="9" creationId="{8902631A-778B-C82F-676F-EC219D613089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16" creationId="{D3DF69E6-FA01-BD18-0B2A-2008D3D0E25A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17" creationId="{A00585A0-E56B-A820-9BB5-4C5BDB4A4035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18" creationId="{D908199C-1983-0D12-252B-1949E74137B9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19" creationId="{901A3611-FCB2-AE92-20DA-4EF3DA5F12B9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20" creationId="{D40E14EA-24D1-DBA2-D36B-FE99BB5269E6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21" creationId="{C8E743BF-A960-0AE7-2134-4911C406E16B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22" creationId="{1608A28D-729A-1585-67C4-4DB7AD14D720}"/>
            </ac:spMkLst>
          </pc:spChg>
          <pc:spChg chg="mod">
            <ac:chgData name="Irene Kraak (Stimular)" userId="5679badc-dc7c-4f32-b309-887c9815f680" providerId="ADAL" clId="{5489ED86-DBB6-4ACE-AF8A-4E5F33DF2D58}" dt="2024-08-13T09:55:42.626" v="519" actId="12788"/>
            <ac:spMkLst>
              <pc:docMk/>
              <pc:sldMasterMk cId="254506121" sldId="2147483660"/>
              <pc:sldLayoutMk cId="3013073571" sldId="2147483673"/>
              <ac:spMk id="23" creationId="{CF60748C-1284-DF17-6484-B1088E7B43A3}"/>
            </ac:spMkLst>
          </pc:spChg>
        </pc:sldLayoutChg>
        <pc:sldLayoutChg chg="delSp modSp add mod ord modTransition">
          <pc:chgData name="Irene Kraak (Stimular)" userId="5679badc-dc7c-4f32-b309-887c9815f680" providerId="ADAL" clId="{5489ED86-DBB6-4ACE-AF8A-4E5F33DF2D58}" dt="2024-08-13T10:10:25.776" v="716" actId="1076"/>
          <pc:sldLayoutMkLst>
            <pc:docMk/>
            <pc:sldMasterMk cId="254506121" sldId="2147483660"/>
            <pc:sldLayoutMk cId="4093618156" sldId="2147483674"/>
          </pc:sldLayoutMkLst>
          <pc:spChg chg="del">
            <ac:chgData name="Irene Kraak (Stimular)" userId="5679badc-dc7c-4f32-b309-887c9815f680" providerId="ADAL" clId="{5489ED86-DBB6-4ACE-AF8A-4E5F33DF2D58}" dt="2024-08-13T10:10:17.728" v="713" actId="478"/>
            <ac:spMkLst>
              <pc:docMk/>
              <pc:sldMasterMk cId="254506121" sldId="2147483660"/>
              <pc:sldLayoutMk cId="4093618156" sldId="2147483674"/>
              <ac:spMk id="2" creationId="{89B88A3E-00DE-3117-7318-9AE4F4D6363A}"/>
            </ac:spMkLst>
          </pc:spChg>
          <pc:spChg chg="del">
            <ac:chgData name="Irene Kraak (Stimular)" userId="5679badc-dc7c-4f32-b309-887c9815f680" providerId="ADAL" clId="{5489ED86-DBB6-4ACE-AF8A-4E5F33DF2D58}" dt="2024-08-13T10:10:16.835" v="712" actId="478"/>
            <ac:spMkLst>
              <pc:docMk/>
              <pc:sldMasterMk cId="254506121" sldId="2147483660"/>
              <pc:sldLayoutMk cId="4093618156" sldId="2147483674"/>
              <ac:spMk id="8" creationId="{88ACAE22-482B-2AFE-8DEB-98163D051E33}"/>
            </ac:spMkLst>
          </pc:spChg>
          <pc:spChg chg="del">
            <ac:chgData name="Irene Kraak (Stimular)" userId="5679badc-dc7c-4f32-b309-887c9815f680" providerId="ADAL" clId="{5489ED86-DBB6-4ACE-AF8A-4E5F33DF2D58}" dt="2024-08-13T10:10:15.783" v="711" actId="478"/>
            <ac:spMkLst>
              <pc:docMk/>
              <pc:sldMasterMk cId="254506121" sldId="2147483660"/>
              <pc:sldLayoutMk cId="4093618156" sldId="2147483674"/>
              <ac:spMk id="16" creationId="{D3DF69E6-FA01-BD18-0B2A-2008D3D0E25A}"/>
            </ac:spMkLst>
          </pc:spChg>
          <pc:spChg chg="del">
            <ac:chgData name="Irene Kraak (Stimular)" userId="5679badc-dc7c-4f32-b309-887c9815f680" providerId="ADAL" clId="{5489ED86-DBB6-4ACE-AF8A-4E5F33DF2D58}" dt="2024-08-13T10:10:14.687" v="710" actId="478"/>
            <ac:spMkLst>
              <pc:docMk/>
              <pc:sldMasterMk cId="254506121" sldId="2147483660"/>
              <pc:sldLayoutMk cId="4093618156" sldId="2147483674"/>
              <ac:spMk id="17" creationId="{A00585A0-E56B-A820-9BB5-4C5BDB4A4035}"/>
            </ac:spMkLst>
          </pc:spChg>
          <pc:spChg chg="del">
            <ac:chgData name="Irene Kraak (Stimular)" userId="5679badc-dc7c-4f32-b309-887c9815f680" providerId="ADAL" clId="{5489ED86-DBB6-4ACE-AF8A-4E5F33DF2D58}" dt="2024-08-13T10:10:13.644" v="709" actId="478"/>
            <ac:spMkLst>
              <pc:docMk/>
              <pc:sldMasterMk cId="254506121" sldId="2147483660"/>
              <pc:sldLayoutMk cId="4093618156" sldId="2147483674"/>
              <ac:spMk id="18" creationId="{D908199C-1983-0D12-252B-1949E74137B9}"/>
            </ac:spMkLst>
          </pc:spChg>
          <pc:spChg chg="del">
            <ac:chgData name="Irene Kraak (Stimular)" userId="5679badc-dc7c-4f32-b309-887c9815f680" providerId="ADAL" clId="{5489ED86-DBB6-4ACE-AF8A-4E5F33DF2D58}" dt="2024-08-13T10:10:12.651" v="708" actId="478"/>
            <ac:spMkLst>
              <pc:docMk/>
              <pc:sldMasterMk cId="254506121" sldId="2147483660"/>
              <pc:sldLayoutMk cId="4093618156" sldId="2147483674"/>
              <ac:spMk id="19" creationId="{901A3611-FCB2-AE92-20DA-4EF3DA5F12B9}"/>
            </ac:spMkLst>
          </pc:spChg>
          <pc:spChg chg="del">
            <ac:chgData name="Irene Kraak (Stimular)" userId="5679badc-dc7c-4f32-b309-887c9815f680" providerId="ADAL" clId="{5489ED86-DBB6-4ACE-AF8A-4E5F33DF2D58}" dt="2024-08-13T10:10:10.834" v="707" actId="478"/>
            <ac:spMkLst>
              <pc:docMk/>
              <pc:sldMasterMk cId="254506121" sldId="2147483660"/>
              <pc:sldLayoutMk cId="4093618156" sldId="2147483674"/>
              <ac:spMk id="20" creationId="{D40E14EA-24D1-DBA2-D36B-FE99BB5269E6}"/>
            </ac:spMkLst>
          </pc:spChg>
          <pc:spChg chg="del">
            <ac:chgData name="Irene Kraak (Stimular)" userId="5679badc-dc7c-4f32-b309-887c9815f680" providerId="ADAL" clId="{5489ED86-DBB6-4ACE-AF8A-4E5F33DF2D58}" dt="2024-08-13T10:10:09.201" v="706" actId="478"/>
            <ac:spMkLst>
              <pc:docMk/>
              <pc:sldMasterMk cId="254506121" sldId="2147483660"/>
              <pc:sldLayoutMk cId="4093618156" sldId="2147483674"/>
              <ac:spMk id="21" creationId="{C8E743BF-A960-0AE7-2134-4911C406E16B}"/>
            </ac:spMkLst>
          </pc:spChg>
          <pc:spChg chg="del mod">
            <ac:chgData name="Irene Kraak (Stimular)" userId="5679badc-dc7c-4f32-b309-887c9815f680" providerId="ADAL" clId="{5489ED86-DBB6-4ACE-AF8A-4E5F33DF2D58}" dt="2024-08-13T10:10:07.904" v="705" actId="478"/>
            <ac:spMkLst>
              <pc:docMk/>
              <pc:sldMasterMk cId="254506121" sldId="2147483660"/>
              <pc:sldLayoutMk cId="4093618156" sldId="2147483674"/>
              <ac:spMk id="22" creationId="{1608A28D-729A-1585-67C4-4DB7AD14D720}"/>
            </ac:spMkLst>
          </pc:spChg>
          <pc:spChg chg="mod">
            <ac:chgData name="Irene Kraak (Stimular)" userId="5679badc-dc7c-4f32-b309-887c9815f680" providerId="ADAL" clId="{5489ED86-DBB6-4ACE-AF8A-4E5F33DF2D58}" dt="2024-08-13T10:10:25.776" v="716" actId="1076"/>
            <ac:spMkLst>
              <pc:docMk/>
              <pc:sldMasterMk cId="254506121" sldId="2147483660"/>
              <pc:sldLayoutMk cId="4093618156" sldId="2147483674"/>
              <ac:spMk id="23" creationId="{CF60748C-1284-DF17-6484-B1088E7B43A3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8375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2242" y="0"/>
            <a:ext cx="2947035" cy="498375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fld id="{35C1C64A-3080-4A55-A9C7-8877ECE15BB3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43013"/>
            <a:ext cx="236855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0086" y="4780250"/>
            <a:ext cx="5440680" cy="3911114"/>
          </a:xfrm>
          <a:prstGeom prst="rect">
            <a:avLst/>
          </a:prstGeom>
        </p:spPr>
        <p:txBody>
          <a:bodyPr vert="horz" lIns="91486" tIns="45743" rIns="91486" bIns="45743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4616"/>
            <a:ext cx="2947035" cy="498374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2242" y="9434616"/>
            <a:ext cx="2947035" cy="498374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fld id="{6995B76D-A98D-4BDF-9F0F-D8F88712EA6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530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endParaRPr lang="nl-NL"/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Oranje	Blauw</a:t>
            </a:r>
          </a:p>
          <a:p>
            <a:r>
              <a:rPr lang="nl-NL"/>
              <a:t>R 148	R 76	R 238	R 84</a:t>
            </a:r>
          </a:p>
          <a:p>
            <a:r>
              <a:rPr lang="nl-NL"/>
              <a:t>G 212	G 198	G 111	G194</a:t>
            </a:r>
          </a:p>
          <a:p>
            <a:r>
              <a:rPr lang="nl-NL"/>
              <a:t>B 52	B 54	B 62	B 234</a:t>
            </a:r>
          </a:p>
          <a:p>
            <a:endParaRPr lang="nl-NL"/>
          </a:p>
          <a:p>
            <a:pPr defTabSz="914857">
              <a:defRPr/>
            </a:pPr>
            <a:r>
              <a:rPr lang="nl-NL"/>
              <a:t>#9fc63b	#65b32e	#ee6f3e	#54c2ea</a:t>
            </a:r>
            <a:endParaRPr lang="nl-NL" sz="1800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6693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340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7516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1126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9928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514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0834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Lettertype: </a:t>
            </a:r>
          </a:p>
          <a:p>
            <a:r>
              <a:rPr lang="nl-NL"/>
              <a:t>Kop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Black</a:t>
            </a:r>
          </a:p>
          <a:p>
            <a:r>
              <a:rPr lang="nl-NL"/>
              <a:t>Tekst </a:t>
            </a:r>
            <a:r>
              <a:rPr lang="nl-NL" err="1"/>
              <a:t>Lexend</a:t>
            </a:r>
            <a:r>
              <a:rPr lang="nl-NL"/>
              <a:t> </a:t>
            </a:r>
            <a:r>
              <a:rPr lang="nl-NL" err="1"/>
              <a:t>Deca</a:t>
            </a:r>
            <a:r>
              <a:rPr lang="nl-NL"/>
              <a:t> </a:t>
            </a:r>
            <a:r>
              <a:rPr lang="nl-NL" err="1"/>
              <a:t>Semibold</a:t>
            </a:r>
            <a:r>
              <a:rPr lang="nl-NL"/>
              <a:t> of medium </a:t>
            </a:r>
          </a:p>
          <a:p>
            <a:endParaRPr lang="nl-NL"/>
          </a:p>
          <a:p>
            <a:r>
              <a:rPr lang="nl-NL"/>
              <a:t>Kleuren</a:t>
            </a:r>
          </a:p>
          <a:p>
            <a:r>
              <a:rPr lang="nl-NL">
                <a:solidFill>
                  <a:srgbClr val="94D434"/>
                </a:solidFill>
              </a:rPr>
              <a:t>Lichtgroen</a:t>
            </a:r>
            <a:r>
              <a:rPr lang="nl-NL"/>
              <a:t> 	Groen	Blauwgroen	Paars</a:t>
            </a:r>
          </a:p>
          <a:p>
            <a:r>
              <a:rPr lang="nl-NL"/>
              <a:t>R 148	R 76	R 26	R 203</a:t>
            </a:r>
          </a:p>
          <a:p>
            <a:r>
              <a:rPr lang="nl-NL"/>
              <a:t>G 212	G 198	G 170	G189</a:t>
            </a:r>
          </a:p>
          <a:p>
            <a:r>
              <a:rPr lang="nl-NL"/>
              <a:t>B 52	B 54	B 162	B 223</a:t>
            </a:r>
          </a:p>
          <a:p>
            <a:pPr defTabSz="914857">
              <a:defRPr/>
            </a:pPr>
            <a:r>
              <a:rPr lang="nl-NL"/>
              <a:t>		</a:t>
            </a:r>
          </a:p>
          <a:p>
            <a:pPr defTabSz="914857">
              <a:defRPr/>
            </a:pPr>
            <a:r>
              <a:rPr lang="nl-NL"/>
              <a:t>#9fc63b	#65b32e	#00abaa 	#c5abd3</a:t>
            </a:r>
            <a:endParaRPr lang="nl-NL" baseline="30000">
              <a:solidFill>
                <a:srgbClr val="000000"/>
              </a:solidFill>
              <a:latin typeface="MinionPro-Regular"/>
            </a:endParaRP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5B76D-A98D-4BDF-9F0F-D8F88712EA62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6051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4281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11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426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0653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777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3539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B2B312-5D4C-1AF3-BD8F-A35281E42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81E78A1-5D0C-D329-8FF0-32446C03C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7DFA48B-9A0F-C3E0-CCC1-5B19445B6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822C068-4C9D-7804-152F-4D41C585E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ijdelijke aanduiding voor tabel 6">
            <a:extLst>
              <a:ext uri="{FF2B5EF4-FFF2-40B4-BE49-F238E27FC236}">
                <a16:creationId xmlns:a16="http://schemas.microsoft.com/office/drawing/2014/main" id="{D9987103-0E15-437C-FB87-3D6E99E2C2F7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306513" y="4497388"/>
            <a:ext cx="8415337" cy="8042275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373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495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9B88A3E-00DE-3117-7318-9AE4F4D6363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659163" y="466411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ACAE22-482B-2AFE-8DEB-98163D051E3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59162" y="2359969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3DF69E6-FA01-BD18-0B2A-2008D3D0E25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659163" y="3302612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00585A0-E56B-A820-9BB5-4C5BDB4A403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5669815" y="5202392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908199C-1983-0D12-252B-1949E74137B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691424" y="6140398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1A3611-FCB2-AE92-20DA-4EF3DA5F12B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698345" y="8039854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0E14EA-24D1-DBA2-D36B-FE99BB5269E6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91423" y="8976275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8E743BF-A960-0AE7-2134-4911C406E16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698345" y="10870770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08A28D-729A-1585-67C4-4DB7AD14D720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5717008" y="11812152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5723929" y="13713193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252263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9B88A3E-00DE-3117-7318-9AE4F4D6363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2089932" y="466411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ACAE22-482B-2AFE-8DEB-98163D051E3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082225" y="2359969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3DF69E6-FA01-BD18-0B2A-2008D3D0E25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2089932" y="3302612"/>
            <a:ext cx="2029257" cy="16982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00585A0-E56B-A820-9BB5-4C5BDB4A403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082225" y="5202392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908199C-1983-0D12-252B-1949E74137B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89932" y="6140398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1A3611-FCB2-AE92-20DA-4EF3DA5F12B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82225" y="8039854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40E14EA-24D1-DBA2-D36B-FE99BB5269E6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2089932" y="8976275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8E743BF-A960-0AE7-2134-4911C406E16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82225" y="10870770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08A28D-729A-1585-67C4-4DB7AD14D720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2089932" y="11812152"/>
            <a:ext cx="2029257" cy="1699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afbeelding  toe te voegen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1082225" y="13713193"/>
            <a:ext cx="4044671" cy="73616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6A317E-88FA-7E16-99D2-859863331C45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5825286" y="67180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6C01111-4597-A75E-D563-B3FE81F19E56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5825285" y="351241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279DE8A-B27F-D827-9A40-D173959C2AAF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977685" y="635302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864506-C128-E0C4-9939-E264EFE9956C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5977685" y="918260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902631A-778B-C82F-676F-EC219D61308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825285" y="12023215"/>
            <a:ext cx="4044671" cy="24243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01307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F60748C-1284-DF17-6484-B1088E7B43A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683967" y="9293291"/>
            <a:ext cx="5084633" cy="424166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Lexend Deca" pitchFamily="2" charset="0"/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eigen logo 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409361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776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90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564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63F29F-9D45-4291-ABAD-6684AD7693C9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51D377-95DD-4440-A82B-E142EB8FDA3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0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73" r:id="rId5"/>
    <p:sldLayoutId id="2147483674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7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8E2B9B5C-42F6-152E-9B1F-9AEE5F79DC63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4683968" y="8400156"/>
            <a:ext cx="5084633" cy="4241668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945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94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665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849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872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A8C82705-E7E0-0377-22BB-8B7F9D055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8657"/>
              </p:ext>
            </p:extLst>
          </p:nvPr>
        </p:nvGraphicFramePr>
        <p:xfrm>
          <a:off x="526817" y="666664"/>
          <a:ext cx="9680714" cy="13953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923200">
                <a:tc>
                  <a:txBody>
                    <a:bodyPr/>
                    <a:lstStyle/>
                    <a:p>
                      <a:pPr algn="l" rtl="0"/>
                      <a:endParaRPr lang="nl-NL" sz="175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0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635200">
                <a:tc>
                  <a:txBody>
                    <a:bodyPr/>
                    <a:lstStyle/>
                    <a:p>
                      <a:pPr algn="ctr" rtl="0"/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602800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3182400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7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610000">
                <a:tc>
                  <a:txBody>
                    <a:bodyPr/>
                    <a:lstStyle/>
                    <a:p>
                      <a:pPr marL="0" algn="ctr" defTabSz="1069208" rtl="0" eaLnBrk="1" latinLnBrk="0" hangingPunct="1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432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</a:tbl>
          </a:graphicData>
        </a:graphic>
      </p:graphicFrame>
      <p:sp>
        <p:nvSpPr>
          <p:cNvPr id="5" name="Tekstvak 4">
            <a:extLst>
              <a:ext uri="{FF2B5EF4-FFF2-40B4-BE49-F238E27FC236}">
                <a16:creationId xmlns:a16="http://schemas.microsoft.com/office/drawing/2014/main" id="{5B82BFD2-4505-C6AB-CAB6-36FFE600D11F}"/>
              </a:ext>
            </a:extLst>
          </p:cNvPr>
          <p:cNvSpPr txBox="1"/>
          <p:nvPr/>
        </p:nvSpPr>
        <p:spPr>
          <a:xfrm>
            <a:off x="8165805" y="854607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DB9E5B7F-BD6F-26D8-A5B7-0335EF400C87}"/>
              </a:ext>
            </a:extLst>
          </p:cNvPr>
          <p:cNvSpPr txBox="1"/>
          <p:nvPr/>
        </p:nvSpPr>
        <p:spPr>
          <a:xfrm>
            <a:off x="8152301" y="3816437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CE57250-D9DA-F9E8-AA31-A4F4BC91955F}"/>
              </a:ext>
            </a:extLst>
          </p:cNvPr>
          <p:cNvSpPr txBox="1"/>
          <p:nvPr/>
        </p:nvSpPr>
        <p:spPr>
          <a:xfrm>
            <a:off x="8276011" y="6526084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27642F8-55C8-6C5C-4E15-6566F3BC9A17}"/>
              </a:ext>
            </a:extLst>
          </p:cNvPr>
          <p:cNvSpPr txBox="1"/>
          <p:nvPr/>
        </p:nvSpPr>
        <p:spPr>
          <a:xfrm>
            <a:off x="8276011" y="9218350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0DD6C39C-BBD4-89BF-91EC-2863BEEB9E86}"/>
              </a:ext>
            </a:extLst>
          </p:cNvPr>
          <p:cNvSpPr txBox="1"/>
          <p:nvPr/>
        </p:nvSpPr>
        <p:spPr>
          <a:xfrm>
            <a:off x="8276011" y="12225324"/>
            <a:ext cx="1488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69208"/>
            <a:r>
              <a:rPr lang="nl-NL" sz="2400">
                <a:solidFill>
                  <a:srgbClr val="65B32E"/>
                </a:solidFill>
                <a:latin typeface="Lexend Deca" pitchFamily="2" charset="0"/>
              </a:rPr>
              <a:t>☐ Feit</a:t>
            </a:r>
          </a:p>
          <a:p>
            <a:pPr defTabSz="1069208"/>
            <a:endParaRPr lang="nl-NL" sz="2400">
              <a:solidFill>
                <a:srgbClr val="65B32E"/>
              </a:solidFill>
              <a:latin typeface="Lexend Deca" pitchFamily="2" charset="0"/>
            </a:endParaRPr>
          </a:p>
          <a:p>
            <a:pPr defTabSz="1069208"/>
            <a:r>
              <a:rPr lang="nl-NL" sz="2400">
                <a:solidFill>
                  <a:srgbClr val="1AAAA1"/>
                </a:solidFill>
                <a:latin typeface="Lexend Deca" pitchFamily="2" charset="0"/>
              </a:rPr>
              <a:t>☐ Fabel</a:t>
            </a:r>
          </a:p>
          <a:p>
            <a:endParaRPr lang="nl-NL"/>
          </a:p>
        </p:txBody>
      </p:sp>
      <p:pic>
        <p:nvPicPr>
          <p:cNvPr id="6" name="Afbeelding 5" descr="Afbeelding met fruit, tekenfilm, clipart&#10;&#10;Automatisch gegenereerde beschrijving">
            <a:extLst>
              <a:ext uri="{FF2B5EF4-FFF2-40B4-BE49-F238E27FC236}">
                <a16:creationId xmlns:a16="http://schemas.microsoft.com/office/drawing/2014/main" id="{56C7C2C6-640B-E091-74A7-513DB3C4AF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8" b="16525"/>
          <a:stretch/>
        </p:blipFill>
        <p:spPr>
          <a:xfrm>
            <a:off x="1183026" y="808292"/>
            <a:ext cx="3374725" cy="2696348"/>
          </a:xfrm>
          <a:prstGeom prst="rect">
            <a:avLst/>
          </a:prstGeom>
        </p:spPr>
      </p:pic>
      <p:pic>
        <p:nvPicPr>
          <p:cNvPr id="7" name="Afbeelding 6" descr="Afbeelding met fruit, tekenfilm, clipart&#10;&#10;Automatisch gegenereerde beschrijving">
            <a:extLst>
              <a:ext uri="{FF2B5EF4-FFF2-40B4-BE49-F238E27FC236}">
                <a16:creationId xmlns:a16="http://schemas.microsoft.com/office/drawing/2014/main" id="{557C0000-C9EF-2432-E16B-08819C2B66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46" b="20903"/>
          <a:stretch/>
        </p:blipFill>
        <p:spPr>
          <a:xfrm>
            <a:off x="1183025" y="3646268"/>
            <a:ext cx="3374725" cy="2398279"/>
          </a:xfrm>
          <a:prstGeom prst="rect">
            <a:avLst/>
          </a:prstGeom>
        </p:spPr>
      </p:pic>
      <p:pic>
        <p:nvPicPr>
          <p:cNvPr id="8" name="Afbeelding 7" descr="Afbeelding met fruit, tekenfilm, clipart&#10;&#10;Automatisch gegenereerde beschrijving">
            <a:extLst>
              <a:ext uri="{FF2B5EF4-FFF2-40B4-BE49-F238E27FC236}">
                <a16:creationId xmlns:a16="http://schemas.microsoft.com/office/drawing/2014/main" id="{A13549A4-3AED-6D90-A5E2-67D6D080EA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46" b="19803"/>
          <a:stretch/>
        </p:blipFill>
        <p:spPr>
          <a:xfrm>
            <a:off x="1183025" y="6360535"/>
            <a:ext cx="3374725" cy="2398279"/>
          </a:xfrm>
          <a:prstGeom prst="rect">
            <a:avLst/>
          </a:prstGeom>
        </p:spPr>
      </p:pic>
      <p:pic>
        <p:nvPicPr>
          <p:cNvPr id="9" name="Afbeelding 8" descr="Afbeelding met fruit, tekenfilm, clipart&#10;&#10;Automatisch gegenereerde beschrijving">
            <a:extLst>
              <a:ext uri="{FF2B5EF4-FFF2-40B4-BE49-F238E27FC236}">
                <a16:creationId xmlns:a16="http://schemas.microsoft.com/office/drawing/2014/main" id="{25B0BF00-408B-15DC-F78D-60B5C91984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14" b="16525"/>
          <a:stretch/>
        </p:blipFill>
        <p:spPr>
          <a:xfrm>
            <a:off x="1183023" y="9223999"/>
            <a:ext cx="3374725" cy="2465540"/>
          </a:xfrm>
          <a:prstGeom prst="rect">
            <a:avLst/>
          </a:prstGeom>
        </p:spPr>
      </p:pic>
      <p:pic>
        <p:nvPicPr>
          <p:cNvPr id="12" name="Afbeelding 11" descr="Afbeelding met fruit, tekenfilm, clipart&#10;&#10;Automatisch gegenereerde beschrijving">
            <a:extLst>
              <a:ext uri="{FF2B5EF4-FFF2-40B4-BE49-F238E27FC236}">
                <a16:creationId xmlns:a16="http://schemas.microsoft.com/office/drawing/2014/main" id="{1E85F6C4-E660-3710-2184-095C84422A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14" b="20036"/>
          <a:stretch/>
        </p:blipFill>
        <p:spPr>
          <a:xfrm>
            <a:off x="1183023" y="12154723"/>
            <a:ext cx="3374725" cy="2297962"/>
          </a:xfrm>
          <a:prstGeom prst="rect">
            <a:avLst/>
          </a:prstGeom>
        </p:spPr>
      </p:pic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A08767D2-9C1A-0389-8CBC-D5BD5448680F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659163" y="806651"/>
            <a:ext cx="2175141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4DB6DF5-D5CF-FEA7-C70A-6E86FD8E9B7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659162" y="2700209"/>
            <a:ext cx="4335443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BA7FBCA0-2CBF-2975-01C8-9E6238AEB882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5659163" y="3642852"/>
            <a:ext cx="2175141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34" name="Tijdelijke aanduiding voor tekst 33">
            <a:extLst>
              <a:ext uri="{FF2B5EF4-FFF2-40B4-BE49-F238E27FC236}">
                <a16:creationId xmlns:a16="http://schemas.microsoft.com/office/drawing/2014/main" id="{2D539BAE-F60E-83F6-CAFF-4461999D5835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5691423" y="5456385"/>
            <a:ext cx="4335443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ED7D9BCD-710C-A99D-B477-3CFF8C59F46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5691424" y="6310518"/>
            <a:ext cx="2175141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6" name="Tijdelijke aanduiding voor tekst 35">
            <a:extLst>
              <a:ext uri="{FF2B5EF4-FFF2-40B4-BE49-F238E27FC236}">
                <a16:creationId xmlns:a16="http://schemas.microsoft.com/office/drawing/2014/main" id="{8235CD6D-68EA-5130-9778-2D80AB13DBC4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5659162" y="8080905"/>
            <a:ext cx="4335443" cy="677909"/>
          </a:xfrm>
        </p:spPr>
        <p:txBody>
          <a:bodyPr/>
          <a:lstStyle/>
          <a:p>
            <a:endParaRPr lang="nl-NL"/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571F2B6C-D597-52AE-AD37-98CEE02EB410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8" name="Tijdelijke aanduiding voor tekst 37">
            <a:extLst>
              <a:ext uri="{FF2B5EF4-FFF2-40B4-BE49-F238E27FC236}">
                <a16:creationId xmlns:a16="http://schemas.microsoft.com/office/drawing/2014/main" id="{ECF24CD7-AFC1-8753-F80D-AED7DF6B5161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5698345" y="10870770"/>
            <a:ext cx="4296260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D7F2CAA6-0B7D-1A1E-C518-DEDDE8006A06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5674478" y="12109862"/>
            <a:ext cx="2029257" cy="1609029"/>
          </a:xfrm>
        </p:spPr>
        <p:txBody>
          <a:bodyPr/>
          <a:lstStyle/>
          <a:p>
            <a:endParaRPr lang="nl-NL"/>
          </a:p>
        </p:txBody>
      </p:sp>
      <p:sp>
        <p:nvSpPr>
          <p:cNvPr id="40" name="Tijdelijke aanduiding voor tekst 39">
            <a:extLst>
              <a:ext uri="{FF2B5EF4-FFF2-40B4-BE49-F238E27FC236}">
                <a16:creationId xmlns:a16="http://schemas.microsoft.com/office/drawing/2014/main" id="{5B627841-F5AC-497D-29D5-35AC042A52E6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5659162" y="13841648"/>
            <a:ext cx="4296260" cy="736165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5702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A8C82705-E7E0-0377-22BB-8B7F9D055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559570"/>
              </p:ext>
            </p:extLst>
          </p:nvPr>
        </p:nvGraphicFramePr>
        <p:xfrm>
          <a:off x="505549" y="668031"/>
          <a:ext cx="9680714" cy="137709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7">
                  <a:extLst>
                    <a:ext uri="{9D8B030D-6E8A-4147-A177-3AD203B41FA5}">
                      <a16:colId xmlns:a16="http://schemas.microsoft.com/office/drawing/2014/main" val="1561306806"/>
                    </a:ext>
                  </a:extLst>
                </a:gridCol>
                <a:gridCol w="4840357">
                  <a:extLst>
                    <a:ext uri="{9D8B030D-6E8A-4147-A177-3AD203B41FA5}">
                      <a16:colId xmlns:a16="http://schemas.microsoft.com/office/drawing/2014/main" val="591869163"/>
                    </a:ext>
                  </a:extLst>
                </a:gridCol>
              </a:tblGrid>
              <a:tr h="2906505">
                <a:tc>
                  <a:txBody>
                    <a:bodyPr/>
                    <a:lstStyle/>
                    <a:p>
                      <a:pPr algn="ctr" rtl="0"/>
                      <a:endParaRPr lang="nl-NL" sz="1800" b="0" i="0" u="none" strike="noStrike" kern="1200" baseline="0">
                        <a:solidFill>
                          <a:srgbClr val="65B32E"/>
                        </a:solidFill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0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4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4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4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AAAA1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AAAA1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03468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85255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marL="0" marR="0" lvl="0" indent="0" algn="l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341328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L="45720" marR="45720"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  <a:p>
                      <a:pPr algn="ctr"/>
                      <a:endParaRPr kumimoji="0" lang="nl-NL" sz="20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80085"/>
                  </a:ext>
                </a:extLst>
              </a:tr>
              <a:tr h="2716119">
                <a:tc>
                  <a:txBody>
                    <a:bodyPr/>
                    <a:lstStyle/>
                    <a:p>
                      <a:pPr algn="ctr"/>
                      <a:endParaRPr kumimoji="0" lang="nl-NL" sz="18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65B32E"/>
                        </a:solidFill>
                        <a:effectLst/>
                        <a:uLnTx/>
                        <a:uFillTx/>
                        <a:latin typeface="Lexend Deca" pitchFamily="2" charset="0"/>
                        <a:ea typeface="+mn-ea"/>
                        <a:cs typeface="+mn-cs"/>
                      </a:endParaRPr>
                    </a:p>
                  </a:txBody>
                  <a:tcPr marB="180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69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Fabel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AAAA1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2800" kern="1200">
                          <a:solidFill>
                            <a:srgbClr val="65B32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</a:t>
                      </a:r>
                      <a:r>
                        <a:rPr lang="nl-NL" sz="2800" kern="1200">
                          <a:solidFill>
                            <a:srgbClr val="1AAAA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B32E"/>
                          </a:solidFill>
                          <a:effectLst/>
                          <a:uLnTx/>
                          <a:uFillTx/>
                          <a:latin typeface="Lexend Deca" pitchFamily="2" charset="0"/>
                          <a:ea typeface="+mn-ea"/>
                          <a:cs typeface="+mn-cs"/>
                        </a:rPr>
                        <a:t>Feit</a:t>
                      </a:r>
                    </a:p>
                  </a:txBody>
                  <a:tcPr marB="432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36272"/>
                  </a:ext>
                </a:extLst>
              </a:tr>
            </a:tbl>
          </a:graphicData>
        </a:graphic>
      </p:graphicFrame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AC528623-30C0-1706-1E07-86E990D1A5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089932" y="849181"/>
            <a:ext cx="2029257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A754CF70-7468-1EC9-06B7-568AE984B8C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054716" y="2664799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2508862B-6004-FFED-4B9E-BD9231B47AE5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2089932" y="3685382"/>
            <a:ext cx="2029257" cy="1698263"/>
          </a:xfrm>
        </p:spPr>
        <p:txBody>
          <a:bodyPr/>
          <a:lstStyle/>
          <a:p>
            <a:endParaRPr lang="nl-NL"/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0628BCC9-9A5D-0AE7-04E7-6C1BE17965FB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082225" y="5478837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D95CC2A0-E121-22B8-C8FC-42622E481BE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089932" y="6395578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28" name="Tijdelijke aanduiding voor tekst 27">
            <a:extLst>
              <a:ext uri="{FF2B5EF4-FFF2-40B4-BE49-F238E27FC236}">
                <a16:creationId xmlns:a16="http://schemas.microsoft.com/office/drawing/2014/main" id="{9D859473-2347-3490-013B-21A3802CB21C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1082225" y="8188709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3311A007-835A-63DC-02A2-5B3ADE0859D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2089932" y="9103865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BC55FCB7-7AD4-4EE9-5CCB-AFE8A3E0DBA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82225" y="10913300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B3CA2599-4767-3625-457B-F81C78C73E2A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2089932" y="11833417"/>
            <a:ext cx="2029257" cy="1699200"/>
          </a:xfrm>
        </p:spPr>
        <p:txBody>
          <a:bodyPr/>
          <a:lstStyle/>
          <a:p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F9692A87-B628-4D97-0EE3-84DBBB497B39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082225" y="13628133"/>
            <a:ext cx="4044671" cy="736165"/>
          </a:xfrm>
        </p:spPr>
        <p:txBody>
          <a:bodyPr/>
          <a:lstStyle/>
          <a:p>
            <a:endParaRPr lang="nl-NL"/>
          </a:p>
        </p:txBody>
      </p: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7091E303-AFC4-5D5B-8C4D-91451BBAE941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5825284" y="1317929"/>
            <a:ext cx="4044671" cy="2073496"/>
          </a:xfrm>
        </p:spPr>
        <p:txBody>
          <a:bodyPr/>
          <a:lstStyle/>
          <a:p>
            <a:endParaRPr lang="nl-NL"/>
          </a:p>
        </p:txBody>
      </p:sp>
      <p:sp>
        <p:nvSpPr>
          <p:cNvPr id="34" name="Tijdelijke aanduiding voor tekst 33">
            <a:extLst>
              <a:ext uri="{FF2B5EF4-FFF2-40B4-BE49-F238E27FC236}">
                <a16:creationId xmlns:a16="http://schemas.microsoft.com/office/drawing/2014/main" id="{2CC3A11D-AC03-D9BB-F2EC-AE5B24C04FD2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5825285" y="4082901"/>
            <a:ext cx="4044671" cy="2073496"/>
          </a:xfrm>
        </p:spPr>
        <p:txBody>
          <a:bodyPr/>
          <a:lstStyle/>
          <a:p>
            <a:endParaRPr lang="nl-NL"/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4F61FA68-6217-6189-2FAD-EA3303621055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5825285" y="6847873"/>
            <a:ext cx="4044671" cy="2011763"/>
          </a:xfrm>
        </p:spPr>
        <p:txBody>
          <a:bodyPr/>
          <a:lstStyle/>
          <a:p>
            <a:endParaRPr lang="nl-NL"/>
          </a:p>
        </p:txBody>
      </p:sp>
      <p:sp>
        <p:nvSpPr>
          <p:cNvPr id="36" name="Tijdelijke aanduiding voor tekst 35">
            <a:extLst>
              <a:ext uri="{FF2B5EF4-FFF2-40B4-BE49-F238E27FC236}">
                <a16:creationId xmlns:a16="http://schemas.microsoft.com/office/drawing/2014/main" id="{EFC2D6E9-EEF2-9F02-6B2A-DD7C9E9715B6}"/>
              </a:ext>
            </a:extLst>
          </p:cNvPr>
          <p:cNvSpPr>
            <a:spLocks noGrp="1"/>
          </p:cNvSpPr>
          <p:nvPr>
            <p:ph type="body" idx="28"/>
          </p:nvPr>
        </p:nvSpPr>
        <p:spPr>
          <a:xfrm>
            <a:off x="5825285" y="9511361"/>
            <a:ext cx="4044671" cy="2011763"/>
          </a:xfrm>
        </p:spPr>
        <p:txBody>
          <a:bodyPr/>
          <a:lstStyle/>
          <a:p>
            <a:endParaRPr lang="nl-NL"/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4EA56803-F1B2-9BD5-D41B-4D031764544E}"/>
              </a:ext>
            </a:extLst>
          </p:cNvPr>
          <p:cNvSpPr>
            <a:spLocks noGrp="1"/>
          </p:cNvSpPr>
          <p:nvPr>
            <p:ph type="body" idx="29"/>
          </p:nvPr>
        </p:nvSpPr>
        <p:spPr>
          <a:xfrm>
            <a:off x="5825285" y="12257130"/>
            <a:ext cx="4044671" cy="2011763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884331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6" ma:contentTypeDescription="Een nieuw document maken." ma:contentTypeScope="" ma:versionID="a8056dd67c0ac075e67c4e981edff2ca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f1d0e646246bf32692fbbe03cd2a0137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  <SharedWithUsers xmlns="7ddfc4a7-2327-4f2d-b29d-dda666fbba38">
      <UserInfo>
        <DisplayName>Irene Kraak (Stimular)</DisplayName>
        <AccountId>29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95CF8C0-AE86-416D-B24B-C00067F093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17268F-20E9-44E9-9FA2-3329C38CE001}">
  <ds:schemaRefs>
    <ds:schemaRef ds:uri="45b0fde6-3671-446b-8026-4c0d418a39e7"/>
    <ds:schemaRef ds:uri="7ddfc4a7-2327-4f2d-b29d-dda666fbba3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5CDD8A-19E2-4186-9699-9F5FDB9B4B0E}">
  <ds:schemaRefs>
    <ds:schemaRef ds:uri="45b0fde6-3671-446b-8026-4c0d418a39e7"/>
    <ds:schemaRef ds:uri="7ddfc4a7-2327-4f2d-b29d-dda666fbba3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8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Kantoorthema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revision>1</cp:revision>
  <cp:lastPrinted>2024-08-13T08:49:10Z</cp:lastPrinted>
  <dcterms:created xsi:type="dcterms:W3CDTF">2024-04-04T07:28:21Z</dcterms:created>
  <dcterms:modified xsi:type="dcterms:W3CDTF">2024-08-13T14:39:16Z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MediaServiceImageTags">
    <vt:lpwstr/>
  </property>
</Properties>
</file>