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9"/>
  </p:notesMasterIdLst>
  <p:sldIdLst>
    <p:sldId id="256" r:id="rId5"/>
    <p:sldId id="259" r:id="rId6"/>
    <p:sldId id="258" r:id="rId7"/>
    <p:sldId id="261" r:id="rId8"/>
  </p:sldIdLst>
  <p:sldSz cx="10691813" cy="15119350"/>
  <p:notesSz cx="6800850" cy="99329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2967B7E-6C2E-F83A-8B8C-4436CF10602E}" name="Anne Jacobs (Stimular)" initials="AJ" userId="S::a.jacobs@stimular.nl::2d7c0f51-5732-4bb0-b13f-63d7b18d617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BAA"/>
    <a:srgbClr val="65B32E"/>
    <a:srgbClr val="EE6F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B86897-2EB8-440E-997F-DEB2C0C9D989}" v="104" dt="2024-08-01T14:17:44.063"/>
    <p1510:client id="{B9207A7A-D6EC-4469-AEE8-BEDCC3464F06}" v="26" dt="2024-08-01T13:09:59.71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6" d="100"/>
          <a:sy n="86" d="100"/>
        </p:scale>
        <p:origin x="1200" y="-6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e Jacobs (Stimular)" userId="2d7c0f51-5732-4bb0-b13f-63d7b18d6179" providerId="ADAL" clId="{B9207A7A-D6EC-4469-AEE8-BEDCC3464F06}"/>
    <pc:docChg chg="modSld modNotesMaster">
      <pc:chgData name="Anne Jacobs (Stimular)" userId="2d7c0f51-5732-4bb0-b13f-63d7b18d6179" providerId="ADAL" clId="{B9207A7A-D6EC-4469-AEE8-BEDCC3464F06}" dt="2024-08-01T13:09:59.717" v="25" actId="6549"/>
      <pc:docMkLst>
        <pc:docMk/>
      </pc:docMkLst>
      <pc:sldChg chg="modSp mod">
        <pc:chgData name="Anne Jacobs (Stimular)" userId="2d7c0f51-5732-4bb0-b13f-63d7b18d6179" providerId="ADAL" clId="{B9207A7A-D6EC-4469-AEE8-BEDCC3464F06}" dt="2024-08-01T13:09:59.717" v="25" actId="6549"/>
        <pc:sldMkLst>
          <pc:docMk/>
          <pc:sldMk cId="945288832" sldId="258"/>
        </pc:sldMkLst>
        <pc:graphicFrameChg chg="modGraphic">
          <ac:chgData name="Anne Jacobs (Stimular)" userId="2d7c0f51-5732-4bb0-b13f-63d7b18d6179" providerId="ADAL" clId="{B9207A7A-D6EC-4469-AEE8-BEDCC3464F06}" dt="2024-08-01T13:09:59.717" v="25" actId="6549"/>
          <ac:graphicFrameMkLst>
            <pc:docMk/>
            <pc:sldMk cId="945288832" sldId="258"/>
            <ac:graphicFrameMk id="11" creationId="{4CA8EA7E-D7E5-C9BC-BCC9-270732A6309C}"/>
          </ac:graphicFrameMkLst>
        </pc:graphicFrameChg>
      </pc:sldChg>
    </pc:docChg>
  </pc:docChgLst>
  <pc:docChgLst>
    <pc:chgData name="Irene Kraak (Stimular)" userId="5679badc-dc7c-4f32-b309-887c9815f680" providerId="ADAL" clId="{87B86897-2EB8-440E-997F-DEB2C0C9D989}"/>
    <pc:docChg chg="undo custSel addSld delSld modSld sldOrd">
      <pc:chgData name="Irene Kraak (Stimular)" userId="5679badc-dc7c-4f32-b309-887c9815f680" providerId="ADAL" clId="{87B86897-2EB8-440E-997F-DEB2C0C9D989}" dt="2024-08-01T14:19:54.385" v="343" actId="20577"/>
      <pc:docMkLst>
        <pc:docMk/>
      </pc:docMkLst>
      <pc:sldChg chg="setBg">
        <pc:chgData name="Irene Kraak (Stimular)" userId="5679badc-dc7c-4f32-b309-887c9815f680" providerId="ADAL" clId="{87B86897-2EB8-440E-997F-DEB2C0C9D989}" dt="2024-08-01T12:08:05.810" v="1"/>
        <pc:sldMkLst>
          <pc:docMk/>
          <pc:sldMk cId="401975984" sldId="256"/>
        </pc:sldMkLst>
      </pc:sldChg>
      <pc:sldChg chg="modSp del mod">
        <pc:chgData name="Irene Kraak (Stimular)" userId="5679badc-dc7c-4f32-b309-887c9815f680" providerId="ADAL" clId="{87B86897-2EB8-440E-997F-DEB2C0C9D989}" dt="2024-08-01T12:18:34.826" v="54" actId="2696"/>
        <pc:sldMkLst>
          <pc:docMk/>
          <pc:sldMk cId="2864078232" sldId="257"/>
        </pc:sldMkLst>
        <pc:graphicFrameChg chg="mod modGraphic">
          <ac:chgData name="Irene Kraak (Stimular)" userId="5679badc-dc7c-4f32-b309-887c9815f680" providerId="ADAL" clId="{87B86897-2EB8-440E-997F-DEB2C0C9D989}" dt="2024-08-01T12:13:43.746" v="28" actId="108"/>
          <ac:graphicFrameMkLst>
            <pc:docMk/>
            <pc:sldMk cId="2864078232" sldId="257"/>
            <ac:graphicFrameMk id="11" creationId="{4CA8EA7E-D7E5-C9BC-BCC9-270732A6309C}"/>
          </ac:graphicFrameMkLst>
        </pc:graphicFrameChg>
      </pc:sldChg>
      <pc:sldChg chg="modSp mod setBg">
        <pc:chgData name="Irene Kraak (Stimular)" userId="5679badc-dc7c-4f32-b309-887c9815f680" providerId="ADAL" clId="{87B86897-2EB8-440E-997F-DEB2C0C9D989}" dt="2024-08-01T14:19:38.431" v="341" actId="20577"/>
        <pc:sldMkLst>
          <pc:docMk/>
          <pc:sldMk cId="945288832" sldId="258"/>
        </pc:sldMkLst>
        <pc:graphicFrameChg chg="mod modGraphic">
          <ac:chgData name="Irene Kraak (Stimular)" userId="5679badc-dc7c-4f32-b309-887c9815f680" providerId="ADAL" clId="{87B86897-2EB8-440E-997F-DEB2C0C9D989}" dt="2024-08-01T14:19:38.431" v="341" actId="20577"/>
          <ac:graphicFrameMkLst>
            <pc:docMk/>
            <pc:sldMk cId="945288832" sldId="258"/>
            <ac:graphicFrameMk id="11" creationId="{4CA8EA7E-D7E5-C9BC-BCC9-270732A6309C}"/>
          </ac:graphicFrameMkLst>
        </pc:graphicFrameChg>
      </pc:sldChg>
      <pc:sldChg chg="setBg">
        <pc:chgData name="Irene Kraak (Stimular)" userId="5679badc-dc7c-4f32-b309-887c9815f680" providerId="ADAL" clId="{87B86897-2EB8-440E-997F-DEB2C0C9D989}" dt="2024-08-01T14:13:45.860" v="167"/>
        <pc:sldMkLst>
          <pc:docMk/>
          <pc:sldMk cId="1771997507" sldId="259"/>
        </pc:sldMkLst>
      </pc:sldChg>
      <pc:sldChg chg="modSp add del mod setBg">
        <pc:chgData name="Irene Kraak (Stimular)" userId="5679badc-dc7c-4f32-b309-887c9815f680" providerId="ADAL" clId="{87B86897-2EB8-440E-997F-DEB2C0C9D989}" dt="2024-08-01T12:47:55.701" v="159" actId="2696"/>
        <pc:sldMkLst>
          <pc:docMk/>
          <pc:sldMk cId="1802087865" sldId="260"/>
        </pc:sldMkLst>
        <pc:graphicFrameChg chg="mod modGraphic">
          <ac:chgData name="Irene Kraak (Stimular)" userId="5679badc-dc7c-4f32-b309-887c9815f680" providerId="ADAL" clId="{87B86897-2EB8-440E-997F-DEB2C0C9D989}" dt="2024-08-01T12:22:06.065" v="133" actId="6549"/>
          <ac:graphicFrameMkLst>
            <pc:docMk/>
            <pc:sldMk cId="1802087865" sldId="260"/>
            <ac:graphicFrameMk id="11" creationId="{4CA8EA7E-D7E5-C9BC-BCC9-270732A6309C}"/>
          </ac:graphicFrameMkLst>
        </pc:graphicFrameChg>
      </pc:sldChg>
      <pc:sldChg chg="modSp add mod setBg">
        <pc:chgData name="Irene Kraak (Stimular)" userId="5679badc-dc7c-4f32-b309-887c9815f680" providerId="ADAL" clId="{87B86897-2EB8-440E-997F-DEB2C0C9D989}" dt="2024-08-01T14:19:54.385" v="343" actId="20577"/>
        <pc:sldMkLst>
          <pc:docMk/>
          <pc:sldMk cId="2275023734" sldId="261"/>
        </pc:sldMkLst>
        <pc:graphicFrameChg chg="mod modGraphic">
          <ac:chgData name="Irene Kraak (Stimular)" userId="5679badc-dc7c-4f32-b309-887c9815f680" providerId="ADAL" clId="{87B86897-2EB8-440E-997F-DEB2C0C9D989}" dt="2024-08-01T14:19:54.385" v="343" actId="20577"/>
          <ac:graphicFrameMkLst>
            <pc:docMk/>
            <pc:sldMk cId="2275023734" sldId="261"/>
            <ac:graphicFrameMk id="11" creationId="{4CA8EA7E-D7E5-C9BC-BCC9-270732A6309C}"/>
          </ac:graphicFrameMkLst>
        </pc:graphicFrameChg>
      </pc:sldChg>
      <pc:sldChg chg="modSp add del mod ord setBg">
        <pc:chgData name="Irene Kraak (Stimular)" userId="5679badc-dc7c-4f32-b309-887c9815f680" providerId="ADAL" clId="{87B86897-2EB8-440E-997F-DEB2C0C9D989}" dt="2024-08-01T12:47:26.275" v="157" actId="2696"/>
        <pc:sldMkLst>
          <pc:docMk/>
          <pc:sldMk cId="2070933301" sldId="262"/>
        </pc:sldMkLst>
        <pc:graphicFrameChg chg="modGraphic">
          <ac:chgData name="Irene Kraak (Stimular)" userId="5679badc-dc7c-4f32-b309-887c9815f680" providerId="ADAL" clId="{87B86897-2EB8-440E-997F-DEB2C0C9D989}" dt="2024-08-01T12:40:02.089" v="155" actId="207"/>
          <ac:graphicFrameMkLst>
            <pc:docMk/>
            <pc:sldMk cId="2070933301" sldId="262"/>
            <ac:graphicFrameMk id="11" creationId="{4CA8EA7E-D7E5-C9BC-BCC9-270732A6309C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7035" cy="4983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2241" y="0"/>
            <a:ext cx="2947035" cy="4983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C1C64A-3080-4A55-A9C7-8877ECE15BB3}" type="datetimeFigureOut">
              <a:rPr lang="nl-NL" smtClean="0"/>
              <a:t>1-8-2024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41425"/>
            <a:ext cx="2368550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0085" y="4780250"/>
            <a:ext cx="5440680" cy="39111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34615"/>
            <a:ext cx="2947035" cy="49837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2241" y="9434615"/>
            <a:ext cx="2947035" cy="49837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95B76D-A98D-4BDF-9F0F-D8F88712EA6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5302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95B76D-A98D-4BDF-9F0F-D8F88712EA62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66936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Lettertype: </a:t>
            </a:r>
            <a:r>
              <a:rPr lang="nl-NL" err="1"/>
              <a:t>Lexend</a:t>
            </a:r>
            <a:r>
              <a:rPr lang="nl-NL"/>
              <a:t> </a:t>
            </a:r>
            <a:r>
              <a:rPr lang="nl-NL" err="1"/>
              <a:t>Deca</a:t>
            </a:r>
            <a:endParaRPr lang="nl-NL"/>
          </a:p>
          <a:p>
            <a:endParaRPr lang="nl-NL"/>
          </a:p>
          <a:p>
            <a:r>
              <a:rPr lang="nl-NL"/>
              <a:t>Kleuren</a:t>
            </a:r>
          </a:p>
          <a:p>
            <a:r>
              <a:rPr lang="nl-NL">
                <a:solidFill>
                  <a:srgbClr val="94D434"/>
                </a:solidFill>
              </a:rPr>
              <a:t>Lichtgroen</a:t>
            </a:r>
            <a:r>
              <a:rPr lang="nl-NL"/>
              <a:t> 	Groen	Oranje	Blauw</a:t>
            </a:r>
          </a:p>
          <a:p>
            <a:r>
              <a:rPr lang="nl-NL"/>
              <a:t>R 148	R 76	R 238	R 84</a:t>
            </a:r>
          </a:p>
          <a:p>
            <a:r>
              <a:rPr lang="nl-NL"/>
              <a:t>G 212	G 198	G 111	G194</a:t>
            </a:r>
          </a:p>
          <a:p>
            <a:r>
              <a:rPr lang="nl-NL"/>
              <a:t>B 52	B 54	B 62	B 234</a:t>
            </a:r>
          </a:p>
          <a:p>
            <a:endParaRPr lang="nl-NL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/>
              <a:t>#9fc63b	#65b32e	#ee6f3e	#54c2ea</a:t>
            </a:r>
            <a:endParaRPr lang="nl-NL" sz="1800" b="0" i="0" u="none" strike="noStrike" baseline="30000">
              <a:solidFill>
                <a:srgbClr val="000000"/>
              </a:solidFill>
              <a:latin typeface="MinionPro-Regular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95B76D-A98D-4BDF-9F0F-D8F88712EA62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86045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Lettertype: </a:t>
            </a:r>
            <a:r>
              <a:rPr lang="nl-NL" err="1"/>
              <a:t>Lexend</a:t>
            </a:r>
            <a:r>
              <a:rPr lang="nl-NL"/>
              <a:t> </a:t>
            </a:r>
            <a:r>
              <a:rPr lang="nl-NL" err="1"/>
              <a:t>Deca</a:t>
            </a:r>
            <a:endParaRPr lang="nl-NL"/>
          </a:p>
          <a:p>
            <a:endParaRPr lang="nl-NL"/>
          </a:p>
          <a:p>
            <a:r>
              <a:rPr lang="nl-NL"/>
              <a:t>Kleuren</a:t>
            </a:r>
          </a:p>
          <a:p>
            <a:r>
              <a:rPr lang="nl-NL">
                <a:solidFill>
                  <a:srgbClr val="94D434"/>
                </a:solidFill>
              </a:rPr>
              <a:t>Lichtgroen</a:t>
            </a:r>
            <a:r>
              <a:rPr lang="nl-NL"/>
              <a:t> 	Groen	Oranje	Blauw</a:t>
            </a:r>
          </a:p>
          <a:p>
            <a:r>
              <a:rPr lang="nl-NL"/>
              <a:t>R 148	R 76	R 238	R 84</a:t>
            </a:r>
          </a:p>
          <a:p>
            <a:r>
              <a:rPr lang="nl-NL"/>
              <a:t>G 212	G 198	G 111	G194</a:t>
            </a:r>
          </a:p>
          <a:p>
            <a:r>
              <a:rPr lang="nl-NL"/>
              <a:t>B 52	B 54	B 62	B 234</a:t>
            </a:r>
          </a:p>
          <a:p>
            <a:endParaRPr lang="nl-NL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/>
              <a:t>#9fc63b	#65b32e	#ee6f3e	#54c2ea</a:t>
            </a:r>
            <a:endParaRPr lang="nl-NL" sz="1800" b="0" i="0" u="none" strike="noStrike" baseline="30000">
              <a:solidFill>
                <a:srgbClr val="000000"/>
              </a:solidFill>
              <a:latin typeface="MinionPro-Regular"/>
            </a:endParaRPr>
          </a:p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95B76D-A98D-4BDF-9F0F-D8F88712EA62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32320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/>
              <a:t>Lettertype: </a:t>
            </a:r>
            <a:r>
              <a:rPr lang="nl-NL" err="1"/>
              <a:t>Lexend</a:t>
            </a:r>
            <a:r>
              <a:rPr lang="nl-NL"/>
              <a:t> </a:t>
            </a:r>
            <a:r>
              <a:rPr lang="nl-NL" err="1"/>
              <a:t>Deca</a:t>
            </a:r>
            <a:endParaRPr lang="nl-NL"/>
          </a:p>
          <a:p>
            <a:endParaRPr lang="nl-NL"/>
          </a:p>
          <a:p>
            <a:r>
              <a:rPr lang="nl-NL"/>
              <a:t>Kleuren</a:t>
            </a:r>
          </a:p>
          <a:p>
            <a:r>
              <a:rPr lang="nl-NL">
                <a:solidFill>
                  <a:srgbClr val="94D434"/>
                </a:solidFill>
              </a:rPr>
              <a:t>Lichtgroen</a:t>
            </a:r>
            <a:r>
              <a:rPr lang="nl-NL"/>
              <a:t> 	Groen	Oranje	Blauw</a:t>
            </a:r>
          </a:p>
          <a:p>
            <a:r>
              <a:rPr lang="nl-NL"/>
              <a:t>R 148	R 76	R 238	R 84</a:t>
            </a:r>
          </a:p>
          <a:p>
            <a:r>
              <a:rPr lang="nl-NL"/>
              <a:t>G 212	G 198	G 111	G194</a:t>
            </a:r>
          </a:p>
          <a:p>
            <a:r>
              <a:rPr lang="nl-NL"/>
              <a:t>B 52	B 54	B 62	B 234</a:t>
            </a:r>
          </a:p>
          <a:p>
            <a:endParaRPr lang="nl-NL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/>
              <a:t>#9fc63b	#65b32e	#ee6f3e	#54c2ea</a:t>
            </a:r>
            <a:endParaRPr lang="nl-NL" sz="1800" b="0" i="0" u="none" strike="noStrike" baseline="30000">
              <a:solidFill>
                <a:srgbClr val="000000"/>
              </a:solidFill>
              <a:latin typeface="MinionPro-Regular"/>
            </a:endParaRPr>
          </a:p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995B76D-A98D-4BDF-9F0F-D8F88712EA62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nl-NL"/>
              <a:t>Klikken om de ondertitelstijl van het model te bewerken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1-8-2024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4281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nl-NL"/>
              <a:t>Klik op het pictogram als u een afbeelding wilt toevoegen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1-8-2024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0653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1-8-2024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7777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1-8-2024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3539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B2B312-5D4C-1AF3-BD8F-A35281E42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281E78A1-5D0C-D329-8FF0-32446C03C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1-8-2024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7DFA48B-9A0F-C3E0-CCC1-5B19445B6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822C068-4C9D-7804-152F-4D41C585E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ijdelijke aanduiding voor tabel 6">
            <a:extLst>
              <a:ext uri="{FF2B5EF4-FFF2-40B4-BE49-F238E27FC236}">
                <a16:creationId xmlns:a16="http://schemas.microsoft.com/office/drawing/2014/main" id="{D9987103-0E15-437C-FB87-3D6E99E2C2F7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1306513" y="4497388"/>
            <a:ext cx="8415337" cy="8042275"/>
          </a:xfr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3731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1-8-2024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8495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>
                    <a:tint val="82000"/>
                  </a:schemeClr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82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82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1-8-2024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2263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1-8-2024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6776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1-8-2024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900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1-8-2024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5643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1-8-2024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8119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3F29F-9D45-4291-ABAD-6684AD7693C9}" type="datetimeFigureOut">
              <a:rPr lang="nl-NL" smtClean="0"/>
              <a:t>1-8-2024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1426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263F29F-9D45-4291-ABAD-6684AD7693C9}" type="datetimeFigureOut">
              <a:rPr lang="nl-NL" smtClean="0"/>
              <a:t>1-8-2024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151D377-95DD-4440-A82B-E142EB8FDA3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506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975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1997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tabel 10">
            <a:extLst>
              <a:ext uri="{FF2B5EF4-FFF2-40B4-BE49-F238E27FC236}">
                <a16:creationId xmlns:a16="http://schemas.microsoft.com/office/drawing/2014/main" id="{4CA8EA7E-D7E5-C9BC-BCC9-270732A6309C}"/>
              </a:ext>
            </a:extLst>
          </p:cNvPr>
          <p:cNvGraphicFramePr>
            <a:graphicFrameLocks noGrp="1"/>
          </p:cNvGraphicFramePr>
          <p:nvPr>
            <p:ph type="tbl" sz="quarter" idx="13"/>
            <p:extLst>
              <p:ext uri="{D42A27DB-BD31-4B8C-83A1-F6EECF244321}">
                <p14:modId xmlns:p14="http://schemas.microsoft.com/office/powerpoint/2010/main" val="224505942"/>
              </p:ext>
            </p:extLst>
          </p:nvPr>
        </p:nvGraphicFramePr>
        <p:xfrm>
          <a:off x="735061" y="2589075"/>
          <a:ext cx="9221689" cy="120050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0452">
                  <a:extLst>
                    <a:ext uri="{9D8B030D-6E8A-4147-A177-3AD203B41FA5}">
                      <a16:colId xmlns:a16="http://schemas.microsoft.com/office/drawing/2014/main" val="2183822348"/>
                    </a:ext>
                  </a:extLst>
                </a:gridCol>
                <a:gridCol w="7591237">
                  <a:extLst>
                    <a:ext uri="{9D8B030D-6E8A-4147-A177-3AD203B41FA5}">
                      <a16:colId xmlns:a16="http://schemas.microsoft.com/office/drawing/2014/main" val="3837394708"/>
                    </a:ext>
                  </a:extLst>
                </a:gridCol>
              </a:tblGrid>
              <a:tr h="1320976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2800" b="0" i="0" u="none" strike="noStrike" kern="1200" baseline="30000" dirty="0">
                          <a:solidFill>
                            <a:srgbClr val="00ABAA"/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Op de fiets naar werk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5217306"/>
                  </a:ext>
                </a:extLst>
              </a:tr>
              <a:tr h="1437203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sz="2800" b="0" i="0" u="none" strike="noStrike" kern="1200" baseline="30000" dirty="0">
                        <a:solidFill>
                          <a:srgbClr val="00ABAA"/>
                        </a:solidFill>
                        <a:latin typeface="Lexend Deca" pitchFamily="2" charset="0"/>
                        <a:ea typeface="+mn-ea"/>
                        <a:cs typeface="+mn-cs"/>
                      </a:endParaRPr>
                    </a:p>
                    <a:p>
                      <a:r>
                        <a:rPr lang="nl-NL" sz="2800" b="0" i="0" u="none" strike="noStrike" kern="1200" baseline="30000" dirty="0">
                          <a:solidFill>
                            <a:srgbClr val="00ABAA"/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Met openbaar vervoer naar werk in plaats van de auto</a:t>
                      </a:r>
                      <a:endParaRPr lang="nl-NL" sz="2800" dirty="0">
                        <a:solidFill>
                          <a:srgbClr val="00ABAA"/>
                        </a:solidFill>
                        <a:latin typeface="Lexend Deca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6561762"/>
                  </a:ext>
                </a:extLst>
              </a:tr>
              <a:tr h="1320976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2800" b="0" i="0" u="none" strike="noStrike" kern="1200" baseline="30000" dirty="0">
                          <a:solidFill>
                            <a:srgbClr val="00ABAA"/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Niemand in de ruimte? Licht uit.</a:t>
                      </a:r>
                      <a:endParaRPr lang="nl-NL" sz="2800" dirty="0">
                        <a:solidFill>
                          <a:srgbClr val="00ABAA"/>
                        </a:solidFill>
                        <a:latin typeface="Lexend Deca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4288426"/>
                  </a:ext>
                </a:extLst>
              </a:tr>
              <a:tr h="1320976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2800" b="0" i="0" u="none" strike="noStrike" kern="1200" baseline="30000" dirty="0">
                          <a:solidFill>
                            <a:srgbClr val="00ABAA"/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Printer niet gebruikt</a:t>
                      </a:r>
                      <a:endParaRPr lang="nl-NL" sz="2800" dirty="0">
                        <a:solidFill>
                          <a:srgbClr val="00ABAA"/>
                        </a:solidFill>
                        <a:latin typeface="Lexend Deca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2772989"/>
                  </a:ext>
                </a:extLst>
              </a:tr>
              <a:tr h="1320976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800" b="0" i="0" u="none" strike="noStrike" kern="1200" baseline="30000" dirty="0">
                          <a:solidFill>
                            <a:srgbClr val="00ABAA"/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Stekker van apparaten die niet gebruikt worden </a:t>
                      </a:r>
                    </a:p>
                    <a:p>
                      <a:pPr marL="0" marR="0" lvl="0" indent="0" algn="l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800" b="0" i="0" u="none" strike="noStrike" kern="1200" baseline="30000" dirty="0">
                          <a:solidFill>
                            <a:srgbClr val="00ABAA"/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uit stopcontact 	</a:t>
                      </a:r>
                      <a:endParaRPr lang="nl-NL" sz="2800" dirty="0">
                        <a:solidFill>
                          <a:srgbClr val="00ABAA"/>
                        </a:solidFill>
                        <a:latin typeface="Lexend Deca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4355470"/>
                  </a:ext>
                </a:extLst>
              </a:tr>
              <a:tr h="1320976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800" b="0" i="0" u="none" strike="noStrike" kern="1200" baseline="30000" dirty="0">
                          <a:solidFill>
                            <a:srgbClr val="00ABAA"/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Trui aan in plaats van verwarming hoger</a:t>
                      </a:r>
                      <a:endParaRPr lang="nl-NL" sz="2800" dirty="0">
                        <a:solidFill>
                          <a:srgbClr val="00ABAA"/>
                        </a:solidFill>
                        <a:latin typeface="Lexend Deca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2901190"/>
                  </a:ext>
                </a:extLst>
              </a:tr>
              <a:tr h="1320976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800" b="0" i="0" u="none" strike="noStrike" kern="1200" baseline="30000" dirty="0">
                          <a:solidFill>
                            <a:srgbClr val="00ABAA"/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Beeldscherm uit na het werken</a:t>
                      </a:r>
                      <a:endParaRPr lang="nl-NL" sz="2800" dirty="0">
                        <a:solidFill>
                          <a:srgbClr val="00ABAA"/>
                        </a:solidFill>
                        <a:latin typeface="Lexend Deca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1335710"/>
                  </a:ext>
                </a:extLst>
              </a:tr>
              <a:tr h="1320976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2800" b="0" i="0" u="none" strike="noStrike" kern="1200" baseline="30000" dirty="0">
                          <a:solidFill>
                            <a:srgbClr val="00ABAA"/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Trap in plaats van de lift</a:t>
                      </a:r>
                      <a:endParaRPr lang="nl-NL" sz="2800" dirty="0">
                        <a:solidFill>
                          <a:srgbClr val="00ABAA"/>
                        </a:solidFill>
                        <a:latin typeface="Lexend Deca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1237515"/>
                  </a:ext>
                </a:extLst>
              </a:tr>
              <a:tr h="1320976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800" b="0" i="0" u="none" strike="noStrike" kern="1200" baseline="300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Vul hier zelf een leuke/uitdagende </a:t>
                      </a:r>
                      <a:r>
                        <a:rPr lang="nl-NL" sz="2800" b="0" i="0" u="none" strike="noStrike" kern="1200" baseline="30000" dirty="0" err="1">
                          <a:solidFill>
                            <a:schemeClr val="bg1">
                              <a:lumMod val="65000"/>
                            </a:schemeClr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challenge</a:t>
                      </a:r>
                      <a:r>
                        <a:rPr lang="nl-NL" sz="2800" b="0" i="0" u="none" strike="noStrike" kern="1200" baseline="300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 in om energie te besparen!</a:t>
                      </a:r>
                      <a:endParaRPr lang="nl-NL" sz="2800" dirty="0">
                        <a:solidFill>
                          <a:srgbClr val="65B32E"/>
                        </a:solidFill>
                        <a:latin typeface="Lexend Deca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97921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5288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ijdelijke aanduiding voor tabel 10">
            <a:extLst>
              <a:ext uri="{FF2B5EF4-FFF2-40B4-BE49-F238E27FC236}">
                <a16:creationId xmlns:a16="http://schemas.microsoft.com/office/drawing/2014/main" id="{4CA8EA7E-D7E5-C9BC-BCC9-270732A6309C}"/>
              </a:ext>
            </a:extLst>
          </p:cNvPr>
          <p:cNvGraphicFramePr>
            <a:graphicFrameLocks noGrp="1"/>
          </p:cNvGraphicFramePr>
          <p:nvPr>
            <p:ph type="tbl" sz="quarter" idx="13"/>
            <p:extLst>
              <p:ext uri="{D42A27DB-BD31-4B8C-83A1-F6EECF244321}">
                <p14:modId xmlns:p14="http://schemas.microsoft.com/office/powerpoint/2010/main" val="1091458915"/>
              </p:ext>
            </p:extLst>
          </p:nvPr>
        </p:nvGraphicFramePr>
        <p:xfrm>
          <a:off x="735061" y="2589075"/>
          <a:ext cx="9221689" cy="120050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0452">
                  <a:extLst>
                    <a:ext uri="{9D8B030D-6E8A-4147-A177-3AD203B41FA5}">
                      <a16:colId xmlns:a16="http://schemas.microsoft.com/office/drawing/2014/main" val="2183822348"/>
                    </a:ext>
                  </a:extLst>
                </a:gridCol>
                <a:gridCol w="7591237">
                  <a:extLst>
                    <a:ext uri="{9D8B030D-6E8A-4147-A177-3AD203B41FA5}">
                      <a16:colId xmlns:a16="http://schemas.microsoft.com/office/drawing/2014/main" val="3837394708"/>
                    </a:ext>
                  </a:extLst>
                </a:gridCol>
              </a:tblGrid>
              <a:tr h="1320976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2800" b="0" i="0" u="none" strike="noStrike" kern="1200" baseline="30000" dirty="0">
                          <a:solidFill>
                            <a:srgbClr val="65B32E"/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Op de fiets naar werk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5217306"/>
                  </a:ext>
                </a:extLst>
              </a:tr>
              <a:tr h="1437203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sz="2800" b="0" i="0" u="none" strike="noStrike" kern="1200" baseline="30000" dirty="0">
                        <a:solidFill>
                          <a:srgbClr val="65B32E"/>
                        </a:solidFill>
                        <a:latin typeface="Lexend Deca" pitchFamily="2" charset="0"/>
                        <a:ea typeface="+mn-ea"/>
                        <a:cs typeface="+mn-cs"/>
                      </a:endParaRPr>
                    </a:p>
                    <a:p>
                      <a:r>
                        <a:rPr lang="nl-NL" sz="2800" b="0" i="0" u="none" strike="noStrike" kern="1200" baseline="30000" dirty="0">
                          <a:solidFill>
                            <a:srgbClr val="65B32E"/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Met Openbaar vervoer naar werk in plaats van de auto</a:t>
                      </a:r>
                      <a:endParaRPr lang="nl-NL" sz="2800" dirty="0">
                        <a:solidFill>
                          <a:srgbClr val="65B32E"/>
                        </a:solidFill>
                        <a:latin typeface="Lexend Deca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6561762"/>
                  </a:ext>
                </a:extLst>
              </a:tr>
              <a:tr h="1320976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2800" b="0" i="0" u="none" strike="noStrike" kern="1200" baseline="30000" dirty="0">
                          <a:solidFill>
                            <a:srgbClr val="65B32E"/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Niemand in de ruimte? </a:t>
                      </a:r>
                      <a:r>
                        <a:rPr lang="nl-NL" sz="2800" b="0" i="0" u="none" strike="noStrike" kern="1200" baseline="30000">
                          <a:solidFill>
                            <a:srgbClr val="65B32E"/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Licht uit.</a:t>
                      </a:r>
                      <a:endParaRPr lang="nl-NL" sz="2800" b="0" i="0" u="none" strike="noStrike" kern="1200" baseline="30000" dirty="0">
                        <a:solidFill>
                          <a:srgbClr val="65B32E"/>
                        </a:solidFill>
                        <a:latin typeface="Lexend Deca" pitchFamily="2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4288426"/>
                  </a:ext>
                </a:extLst>
              </a:tr>
              <a:tr h="1320976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2800" b="0" i="0" u="none" strike="noStrike" kern="1200" baseline="30000" dirty="0">
                          <a:solidFill>
                            <a:srgbClr val="65B32E"/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Printer niet gebruikt</a:t>
                      </a:r>
                      <a:endParaRPr lang="nl-NL" sz="2800" dirty="0">
                        <a:solidFill>
                          <a:srgbClr val="65B32E"/>
                        </a:solidFill>
                        <a:latin typeface="Lexend Deca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82772989"/>
                  </a:ext>
                </a:extLst>
              </a:tr>
              <a:tr h="1320976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800" b="0" i="0" u="none" strike="noStrike" kern="1200" baseline="30000" dirty="0">
                          <a:solidFill>
                            <a:srgbClr val="65B32E"/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Stekker van apparaten die niet gebruikt worden </a:t>
                      </a:r>
                    </a:p>
                    <a:p>
                      <a:pPr marL="0" marR="0" lvl="0" indent="0" algn="l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800" b="0" i="0" u="none" strike="noStrike" kern="1200" baseline="30000" dirty="0">
                          <a:solidFill>
                            <a:srgbClr val="65B32E"/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uit stopcontact 	</a:t>
                      </a:r>
                      <a:endParaRPr lang="nl-NL" sz="2800" dirty="0">
                        <a:solidFill>
                          <a:srgbClr val="65B32E"/>
                        </a:solidFill>
                        <a:latin typeface="Lexend Deca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4355470"/>
                  </a:ext>
                </a:extLst>
              </a:tr>
              <a:tr h="1320976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800" b="0" i="0" u="none" strike="noStrike" kern="1200" baseline="30000" dirty="0">
                          <a:solidFill>
                            <a:srgbClr val="65B32E"/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Trui aan in plaats van verwarming hoger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22901190"/>
                  </a:ext>
                </a:extLst>
              </a:tr>
              <a:tr h="1320976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800" b="0" i="0" u="none" strike="noStrike" kern="1200" baseline="30000" dirty="0">
                          <a:solidFill>
                            <a:srgbClr val="65B32E"/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Beeldscherm uit na het werken</a:t>
                      </a:r>
                      <a:endParaRPr lang="nl-NL" sz="2800" dirty="0">
                        <a:solidFill>
                          <a:srgbClr val="65B32E"/>
                        </a:solidFill>
                        <a:latin typeface="Lexend Deca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1335710"/>
                  </a:ext>
                </a:extLst>
              </a:tr>
              <a:tr h="1320976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2800" b="0" i="0" u="none" strike="noStrike" kern="1200" baseline="30000" dirty="0">
                          <a:solidFill>
                            <a:srgbClr val="65B32E"/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Trap in plaats van de lift</a:t>
                      </a:r>
                      <a:endParaRPr lang="nl-NL" sz="2800" dirty="0">
                        <a:solidFill>
                          <a:srgbClr val="65B32E"/>
                        </a:solidFill>
                        <a:latin typeface="Lexend Deca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1237515"/>
                  </a:ext>
                </a:extLst>
              </a:tr>
              <a:tr h="1320976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6920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2800" b="0" i="0" u="none" strike="noStrike" kern="1200" baseline="300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Vul hier zelf een leuke/uitdagende </a:t>
                      </a:r>
                      <a:r>
                        <a:rPr lang="nl-NL" sz="2800" b="0" i="0" u="none" strike="noStrike" kern="1200" baseline="30000" dirty="0" err="1">
                          <a:solidFill>
                            <a:schemeClr val="bg1">
                              <a:lumMod val="65000"/>
                            </a:schemeClr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challenge</a:t>
                      </a:r>
                      <a:r>
                        <a:rPr lang="nl-NL" sz="2800" b="0" i="0" u="none" strike="noStrike" kern="1200" baseline="30000" dirty="0">
                          <a:solidFill>
                            <a:schemeClr val="bg1">
                              <a:lumMod val="65000"/>
                            </a:schemeClr>
                          </a:solidFill>
                          <a:latin typeface="Lexend Deca" pitchFamily="2" charset="0"/>
                          <a:ea typeface="+mn-ea"/>
                          <a:cs typeface="+mn-cs"/>
                        </a:rPr>
                        <a:t> in om energie te besparen!</a:t>
                      </a:r>
                      <a:endParaRPr lang="nl-NL" sz="2800" dirty="0">
                        <a:solidFill>
                          <a:srgbClr val="65B32E"/>
                        </a:solidFill>
                        <a:latin typeface="Lexend Deca" pitchFamily="2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97921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502373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Kantoorthema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ddfc4a7-2327-4f2d-b29d-dda666fbba38" xsi:nil="true"/>
    <lcf76f155ced4ddcb4097134ff3c332f xmlns="45b0fde6-3671-446b-8026-4c0d418a39e7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31FF76EB96914B9FDB055D1D7EC1F1" ma:contentTypeVersion="16" ma:contentTypeDescription="Een nieuw document maken." ma:contentTypeScope="" ma:versionID="a8056dd67c0ac075e67c4e981edff2ca">
  <xsd:schema xmlns:xsd="http://www.w3.org/2001/XMLSchema" xmlns:xs="http://www.w3.org/2001/XMLSchema" xmlns:p="http://schemas.microsoft.com/office/2006/metadata/properties" xmlns:ns2="7ddfc4a7-2327-4f2d-b29d-dda666fbba38" xmlns:ns3="45b0fde6-3671-446b-8026-4c0d418a39e7" targetNamespace="http://schemas.microsoft.com/office/2006/metadata/properties" ma:root="true" ma:fieldsID="f1d0e646246bf32692fbbe03cd2a0137" ns2:_="" ns3:_="">
    <xsd:import namespace="7ddfc4a7-2327-4f2d-b29d-dda666fbba38"/>
    <xsd:import namespace="45b0fde6-3671-446b-8026-4c0d418a39e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Location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dfc4a7-2327-4f2d-b29d-dda666fbba3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500ca94e-3c10-4710-8f5a-bcf85d946662}" ma:internalName="TaxCatchAll" ma:showField="CatchAllData" ma:web="7ddfc4a7-2327-4f2d-b29d-dda666fbba3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b0fde6-3671-446b-8026-4c0d418a39e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Afbeeldingtags" ma:readOnly="false" ma:fieldId="{5cf76f15-5ced-4ddc-b409-7134ff3c332f}" ma:taxonomyMulti="true" ma:sspId="f267c90d-14ff-4ce5-b3f0-f18f151e174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95CF8C0-AE86-416D-B24B-C00067F093D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B5CDD8A-19E2-4186-9699-9F5FDB9B4B0E}">
  <ds:schemaRefs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purl.org/dc/elements/1.1/"/>
    <ds:schemaRef ds:uri="http://schemas.microsoft.com/office/infopath/2007/PartnerControls"/>
    <ds:schemaRef ds:uri="45b0fde6-3671-446b-8026-4c0d418a39e7"/>
    <ds:schemaRef ds:uri="7ddfc4a7-2327-4f2d-b29d-dda666fbba38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DD17268F-20E9-44E9-9FA2-3329C38CE001}">
  <ds:schemaRefs>
    <ds:schemaRef ds:uri="45b0fde6-3671-446b-8026-4c0d418a39e7"/>
    <ds:schemaRef ds:uri="7ddfc4a7-2327-4f2d-b29d-dda666fbba3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127</TotalTime>
  <Words>305</Words>
  <Application>Microsoft Office PowerPoint</Application>
  <PresentationFormat>Aangepast</PresentationFormat>
  <Paragraphs>53</Paragraphs>
  <Slides>4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10" baseType="lpstr">
      <vt:lpstr>Aptos</vt:lpstr>
      <vt:lpstr>Aptos Display</vt:lpstr>
      <vt:lpstr>Arial</vt:lpstr>
      <vt:lpstr>Lexend Deca</vt:lpstr>
      <vt:lpstr>MinionPro-Regular</vt:lpstr>
      <vt:lpstr>Kantoorthema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Irene Kraak (Stimular)</dc:creator>
  <cp:lastModifiedBy>Irene Kraak (Stimular)</cp:lastModifiedBy>
  <cp:revision>2</cp:revision>
  <cp:lastPrinted>2024-08-01T12:58:06Z</cp:lastPrinted>
  <dcterms:created xsi:type="dcterms:W3CDTF">2024-04-04T07:28:21Z</dcterms:created>
  <dcterms:modified xsi:type="dcterms:W3CDTF">2024-08-01T14:19:56Z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0x010100FC31FF76EB96914B9FDB055D1D7EC1F1</vt:lpwstr>
  </property>
  <property fmtid="{D5CDD505-2E9C-101B-9397-08002B2CF9AE}" pid="3" name="MediaServiceImageTags">
    <vt:lpwstr/>
  </property>
</Properties>
</file>