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6"/>
  </p:notesMasterIdLst>
  <p:sldIdLst>
    <p:sldId id="257" r:id="rId5"/>
  </p:sldIdLst>
  <p:sldSz cx="10691813" cy="755967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876" y="84"/>
      </p:cViewPr>
      <p:guideLst/>
    </p:cSldViewPr>
  </p:slideViewPr>
  <p:notesTextViewPr>
    <p:cViewPr>
      <p:scale>
        <a:sx n="1" d="1"/>
        <a:sy n="1" d="1"/>
      </p:scale>
      <p:origin x="0" y="-63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ene Kraak (Stimular)" userId="5679badc-dc7c-4f32-b309-887c9815f680" providerId="ADAL" clId="{73C9D401-49CF-41DC-82BB-2FD593A8B244}"/>
    <pc:docChg chg="modSld">
      <pc:chgData name="Irene Kraak (Stimular)" userId="5679badc-dc7c-4f32-b309-887c9815f680" providerId="ADAL" clId="{73C9D401-49CF-41DC-82BB-2FD593A8B244}" dt="2024-07-29T12:37:45.895" v="1" actId="2711"/>
      <pc:docMkLst>
        <pc:docMk/>
      </pc:docMkLst>
      <pc:sldChg chg="modNotesTx">
        <pc:chgData name="Irene Kraak (Stimular)" userId="5679badc-dc7c-4f32-b309-887c9815f680" providerId="ADAL" clId="{73C9D401-49CF-41DC-82BB-2FD593A8B244}" dt="2024-07-29T12:37:45.895" v="1" actId="2711"/>
        <pc:sldMkLst>
          <pc:docMk/>
          <pc:sldMk cId="1425056497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29862-288B-4A36-AFB3-D6EED0E9384E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935288" y="857250"/>
            <a:ext cx="32734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BDB6A-7A44-4000-BF35-5383B3F04E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5728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Lettertype: </a:t>
            </a:r>
            <a:r>
              <a:rPr lang="nl-NL" dirty="0" err="1"/>
              <a:t>Lexend</a:t>
            </a:r>
            <a:r>
              <a:rPr lang="nl-NL" dirty="0"/>
              <a:t> </a:t>
            </a:r>
            <a:r>
              <a:rPr lang="nl-NL" dirty="0" err="1"/>
              <a:t>Deca</a:t>
            </a:r>
            <a:endParaRPr lang="nl-NL" dirty="0"/>
          </a:p>
          <a:p>
            <a:endParaRPr lang="nl-NL" dirty="0"/>
          </a:p>
          <a:p>
            <a:r>
              <a:rPr lang="nl-NL" dirty="0"/>
              <a:t>Kleuren</a:t>
            </a:r>
          </a:p>
          <a:p>
            <a:r>
              <a:rPr lang="nl-NL" dirty="0">
                <a:solidFill>
                  <a:srgbClr val="94D434"/>
                </a:solidFill>
              </a:rPr>
              <a:t>Lichtgroen</a:t>
            </a:r>
            <a:r>
              <a:rPr lang="nl-NL" dirty="0"/>
              <a:t> 	Groen	Blauwgroen	Paars</a:t>
            </a:r>
          </a:p>
          <a:p>
            <a:r>
              <a:rPr lang="nl-NL" dirty="0"/>
              <a:t>R 148	R 76	R 26	R 203</a:t>
            </a:r>
          </a:p>
          <a:p>
            <a:r>
              <a:rPr lang="nl-NL" dirty="0"/>
              <a:t>G 212	G 198	G 170	G189</a:t>
            </a:r>
          </a:p>
          <a:p>
            <a:r>
              <a:rPr lang="nl-NL"/>
              <a:t>B 52	B 54	B 162	B 223</a:t>
            </a:r>
          </a:p>
          <a:p>
            <a:endParaRPr lang="nl-NL">
              <a:latin typeface="Lexend Deca" pitchFamily="2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4BDB6A-7A44-4000-BF35-5383B3F04EE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315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047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880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7165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719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>
                    <a:tint val="82000"/>
                  </a:schemeClr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82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82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37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5002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2661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400">
                <a:latin typeface="Lexend Deca" pitchFamily="2" charset="0"/>
              </a:defRPr>
            </a:lvl1pPr>
          </a:lstStyle>
          <a:p>
            <a:r>
              <a:rPr lang="nl-NL" dirty="0"/>
              <a:t>Klik om eigen tekst en logo toe te voegen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739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258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8242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3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AC49132-AC43-4ECC-B5AD-5D678038584A}" type="datetimeFigureOut">
              <a:rPr lang="nl-NL" smtClean="0"/>
              <a:t>29-7-2024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6163D8-3F9B-4063-AB1C-DF4CE9619DA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788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5ECCBB-C2DE-3E2D-C27D-93BF3ACCB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440557"/>
            <a:ext cx="9621078" cy="765313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505649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6" ma:contentTypeDescription="Een nieuw document maken." ma:contentTypeScope="" ma:versionID="a8056dd67c0ac075e67c4e981edff2ca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f1d0e646246bf32692fbbe03cd2a0137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1CBD56B-9C26-4911-91CC-29C4DB21AF7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4441F8-9D8E-4322-9CEC-04FD52AAD0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fc4a7-2327-4f2d-b29d-dda666fbba38"/>
    <ds:schemaRef ds:uri="45b0fde6-3671-446b-8026-4c0d418a39e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CF64D90-FCD3-4890-B80E-84D769416684}">
  <ds:schemaRefs>
    <ds:schemaRef ds:uri="http://schemas.microsoft.com/office/2006/metadata/properties"/>
    <ds:schemaRef ds:uri="http://schemas.microsoft.com/office/infopath/2007/PartnerControls"/>
    <ds:schemaRef ds:uri="7ddfc4a7-2327-4f2d-b29d-dda666fbba38"/>
    <ds:schemaRef ds:uri="45b0fde6-3671-446b-8026-4c0d418a39e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45</Words>
  <Application>Microsoft Office PowerPoint</Application>
  <PresentationFormat>Aangepast</PresentationFormat>
  <Paragraphs>8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Lexend Deca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Irene Kraak (Stimular)</dc:creator>
  <cp:lastModifiedBy>Irene Kraak (Stimular)</cp:lastModifiedBy>
  <cp:revision>2</cp:revision>
  <dcterms:created xsi:type="dcterms:W3CDTF">2024-07-29T12:21:20Z</dcterms:created>
  <dcterms:modified xsi:type="dcterms:W3CDTF">2024-07-29T12:37:50Z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